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7" r:id="rId1"/>
    <p:sldMasterId id="2147484662" r:id="rId2"/>
  </p:sldMasterIdLst>
  <p:notesMasterIdLst>
    <p:notesMasterId r:id="rId13"/>
  </p:notesMasterIdLst>
  <p:sldIdLst>
    <p:sldId id="751" r:id="rId3"/>
    <p:sldId id="881" r:id="rId4"/>
    <p:sldId id="882" r:id="rId5"/>
    <p:sldId id="886" r:id="rId6"/>
    <p:sldId id="889" r:id="rId7"/>
    <p:sldId id="887" r:id="rId8"/>
    <p:sldId id="890" r:id="rId9"/>
    <p:sldId id="888" r:id="rId10"/>
    <p:sldId id="891" r:id="rId11"/>
    <p:sldId id="892" r:id="rId12"/>
  </p:sldIdLst>
  <p:sldSz cx="24377650" cy="13716000"/>
  <p:notesSz cx="6858000" cy="9144000"/>
  <p:defaultTextStyle>
    <a:defPPr>
      <a:defRPr lang="en-US"/>
    </a:defPPr>
    <a:lvl1pPr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912813" indent="-4556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827213" indent="-9128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2741613" indent="-13700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3656013" indent="-18272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4734" userDrawn="1">
          <p15:clr>
            <a:srgbClr val="A4A3A4"/>
          </p15:clr>
        </p15:guide>
        <p15:guide id="2" pos="2254" userDrawn="1">
          <p15:clr>
            <a:srgbClr val="A4A3A4"/>
          </p15:clr>
        </p15:guide>
        <p15:guide id="3" pos="7678">
          <p15:clr>
            <a:srgbClr val="A4A3A4"/>
          </p15:clr>
        </p15:guide>
        <p15:guide id="4" orient="horz" pos="1728" userDrawn="1">
          <p15:clr>
            <a:srgbClr val="A4A3A4"/>
          </p15:clr>
        </p15:guide>
        <p15:guide id="5" pos="5158" userDrawn="1">
          <p15:clr>
            <a:srgbClr val="A4A3A4"/>
          </p15:clr>
        </p15:guide>
        <p15:guide id="6" pos="430" userDrawn="1">
          <p15:clr>
            <a:srgbClr val="A4A3A4"/>
          </p15:clr>
        </p15:guide>
        <p15:guide id="7" orient="horz" pos="7200" userDrawn="1">
          <p15:clr>
            <a:srgbClr val="A4A3A4"/>
          </p15:clr>
        </p15:guide>
        <p15:guide id="8" orient="horz" pos="22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D0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FD2687-8FBD-423D-B0E9-191D25B0039C}" v="9" dt="2023-01-27T20:39:32.033"/>
    <p1510:client id="{8E3C1E41-5189-4D66-8E63-CE6AA85ABA97}" v="7" dt="2023-01-27T20:36:36.881"/>
    <p1510:client id="{9553576A-9DC2-45C4-9836-433411A818B9}" v="129" dt="2023-01-27T00:50:36.876"/>
    <p1510:client id="{A47A8DD4-4926-43F3-BEA5-FFA707869778}" v="379" dt="2023-01-27T23:19:43.983"/>
    <p1510:client id="{A980215C-EC8E-4328-860C-C2D4CAE459CC}" v="180" dt="2023-02-08T19:45:56.806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78"/>
      </p:cViewPr>
      <p:guideLst>
        <p:guide pos="14734"/>
        <p:guide pos="2254"/>
        <p:guide pos="7678"/>
        <p:guide orient="horz" pos="1728"/>
        <p:guide pos="5158"/>
        <p:guide pos="430"/>
        <p:guide orient="horz" pos="7200"/>
        <p:guide orient="horz" pos="22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Paul Enriquez" clId="Web-{A980215C-EC8E-4328-860C-C2D4CAE459CC}"/>
    <pc:docChg chg="modSld">
      <pc:chgData name="Adrian Paul Enriquez" userId="" providerId="" clId="Web-{A980215C-EC8E-4328-860C-C2D4CAE459CC}" dt="2023-02-08T19:45:56.806" v="12" actId="20577"/>
      <pc:docMkLst>
        <pc:docMk/>
      </pc:docMkLst>
      <pc:sldChg chg="modSp">
        <pc:chgData name="Adrian Paul Enriquez" userId="" providerId="" clId="Web-{A980215C-EC8E-4328-860C-C2D4CAE459CC}" dt="2023-02-08T19:45:56.806" v="12" actId="20577"/>
        <pc:sldMkLst>
          <pc:docMk/>
          <pc:sldMk cId="1583804334" sldId="892"/>
        </pc:sldMkLst>
        <pc:spChg chg="mod">
          <ac:chgData name="Adrian Paul Enriquez" userId="" providerId="" clId="Web-{A980215C-EC8E-4328-860C-C2D4CAE459CC}" dt="2023-02-08T19:45:56.806" v="12" actId="20577"/>
          <ac:spMkLst>
            <pc:docMk/>
            <pc:sldMk cId="1583804334" sldId="892"/>
            <ac:spMk id="6" creationId="{63BD391B-CFF0-BDFE-21DA-EC9079ED3334}"/>
          </ac:spMkLst>
        </pc:spChg>
      </pc:sldChg>
    </pc:docChg>
  </pc:docChgLst>
  <pc:docChgLst>
    <pc:chgData name="Adrian Paul Enriquez" userId="02zGYkPsRxlMJnmm2xBun6RNPGkSb7tytOPdaQ8hhlY=" providerId="None" clId="Web-{9553576A-9DC2-45C4-9836-433411A818B9}"/>
    <pc:docChg chg="addSld delSld modSld sldOrd">
      <pc:chgData name="Adrian Paul Enriquez" userId="02zGYkPsRxlMJnmm2xBun6RNPGkSb7tytOPdaQ8hhlY=" providerId="None" clId="Web-{9553576A-9DC2-45C4-9836-433411A818B9}" dt="2023-01-27T00:50:34.720" v="72" actId="20577"/>
      <pc:docMkLst>
        <pc:docMk/>
      </pc:docMkLst>
      <pc:sldChg chg="modSp">
        <pc:chgData name="Adrian Paul Enriquez" userId="02zGYkPsRxlMJnmm2xBun6RNPGkSb7tytOPdaQ8hhlY=" providerId="None" clId="Web-{9553576A-9DC2-45C4-9836-433411A818B9}" dt="2023-01-27T00:48:04.013" v="25" actId="1076"/>
        <pc:sldMkLst>
          <pc:docMk/>
          <pc:sldMk cId="0" sldId="751"/>
        </pc:sldMkLst>
        <pc:spChg chg="mod">
          <ac:chgData name="Adrian Paul Enriquez" userId="02zGYkPsRxlMJnmm2xBun6RNPGkSb7tytOPdaQ8hhlY=" providerId="None" clId="Web-{9553576A-9DC2-45C4-9836-433411A818B9}" dt="2023-01-27T00:48:04.013" v="25" actId="1076"/>
          <ac:spMkLst>
            <pc:docMk/>
            <pc:sldMk cId="0" sldId="751"/>
            <ac:spMk id="74753" creationId="{0A24BE67-71D8-0C44-BD2B-A058F1505B4E}"/>
          </ac:spMkLst>
        </pc:spChg>
      </pc:sldChg>
      <pc:sldChg chg="modSp">
        <pc:chgData name="Adrian Paul Enriquez" userId="02zGYkPsRxlMJnmm2xBun6RNPGkSb7tytOPdaQ8hhlY=" providerId="None" clId="Web-{9553576A-9DC2-45C4-9836-433411A818B9}" dt="2023-01-27T00:45:22.118" v="24" actId="20577"/>
        <pc:sldMkLst>
          <pc:docMk/>
          <pc:sldMk cId="1164267482" sldId="881"/>
        </pc:sldMkLst>
        <pc:spChg chg="mod">
          <ac:chgData name="Adrian Paul Enriquez" userId="02zGYkPsRxlMJnmm2xBun6RNPGkSb7tytOPdaQ8hhlY=" providerId="None" clId="Web-{9553576A-9DC2-45C4-9836-433411A818B9}" dt="2023-01-27T00:45:22.118" v="24" actId="20577"/>
          <ac:spMkLst>
            <pc:docMk/>
            <pc:sldMk cId="1164267482" sldId="881"/>
            <ac:spMk id="74753" creationId="{0A24BE67-71D8-0C44-BD2B-A058F1505B4E}"/>
          </ac:spMkLst>
        </pc:spChg>
      </pc:sldChg>
      <pc:sldChg chg="new del">
        <pc:chgData name="Adrian Paul Enriquez" userId="02zGYkPsRxlMJnmm2xBun6RNPGkSb7tytOPdaQ8hhlY=" providerId="None" clId="Web-{9553576A-9DC2-45C4-9836-433411A818B9}" dt="2023-01-27T00:48:33.654" v="27"/>
        <pc:sldMkLst>
          <pc:docMk/>
          <pc:sldMk cId="143525608" sldId="886"/>
        </pc:sldMkLst>
      </pc:sldChg>
      <pc:sldChg chg="new del ord">
        <pc:chgData name="Adrian Paul Enriquez" userId="02zGYkPsRxlMJnmm2xBun6RNPGkSb7tytOPdaQ8hhlY=" providerId="None" clId="Web-{9553576A-9DC2-45C4-9836-433411A818B9}" dt="2023-01-27T00:49:10.374" v="32"/>
        <pc:sldMkLst>
          <pc:docMk/>
          <pc:sldMk cId="296047000" sldId="886"/>
        </pc:sldMkLst>
      </pc:sldChg>
      <pc:sldChg chg="modSp add replId">
        <pc:chgData name="Adrian Paul Enriquez" userId="02zGYkPsRxlMJnmm2xBun6RNPGkSb7tytOPdaQ8hhlY=" providerId="None" clId="Web-{9553576A-9DC2-45C4-9836-433411A818B9}" dt="2023-01-27T00:49:37.593" v="40" actId="20577"/>
        <pc:sldMkLst>
          <pc:docMk/>
          <pc:sldMk cId="307871614" sldId="886"/>
        </pc:sldMkLst>
        <pc:spChg chg="mod">
          <ac:chgData name="Adrian Paul Enriquez" userId="02zGYkPsRxlMJnmm2xBun6RNPGkSb7tytOPdaQ8hhlY=" providerId="None" clId="Web-{9553576A-9DC2-45C4-9836-433411A818B9}" dt="2023-01-27T00:49:37.593" v="40" actId="20577"/>
          <ac:spMkLst>
            <pc:docMk/>
            <pc:sldMk cId="307871614" sldId="886"/>
            <ac:spMk id="74753" creationId="{0A24BE67-71D8-0C44-BD2B-A058F1505B4E}"/>
          </ac:spMkLst>
        </pc:spChg>
      </pc:sldChg>
      <pc:sldChg chg="modSp add replId">
        <pc:chgData name="Adrian Paul Enriquez" userId="02zGYkPsRxlMJnmm2xBun6RNPGkSb7tytOPdaQ8hhlY=" providerId="None" clId="Web-{9553576A-9DC2-45C4-9836-433411A818B9}" dt="2023-01-27T00:50:09.078" v="56" actId="20577"/>
        <pc:sldMkLst>
          <pc:docMk/>
          <pc:sldMk cId="663463720" sldId="887"/>
        </pc:sldMkLst>
        <pc:spChg chg="mod">
          <ac:chgData name="Adrian Paul Enriquez" userId="02zGYkPsRxlMJnmm2xBun6RNPGkSb7tytOPdaQ8hhlY=" providerId="None" clId="Web-{9553576A-9DC2-45C4-9836-433411A818B9}" dt="2023-01-27T00:50:09.078" v="56" actId="20577"/>
          <ac:spMkLst>
            <pc:docMk/>
            <pc:sldMk cId="663463720" sldId="887"/>
            <ac:spMk id="74753" creationId="{0A24BE67-71D8-0C44-BD2B-A058F1505B4E}"/>
          </ac:spMkLst>
        </pc:spChg>
      </pc:sldChg>
      <pc:sldChg chg="new del">
        <pc:chgData name="Adrian Paul Enriquez" userId="02zGYkPsRxlMJnmm2xBun6RNPGkSb7tytOPdaQ8hhlY=" providerId="None" clId="Web-{9553576A-9DC2-45C4-9836-433411A818B9}" dt="2023-01-27T00:48:56.467" v="30"/>
        <pc:sldMkLst>
          <pc:docMk/>
          <pc:sldMk cId="1863224921" sldId="887"/>
        </pc:sldMkLst>
      </pc:sldChg>
      <pc:sldChg chg="modSp add replId">
        <pc:chgData name="Adrian Paul Enriquez" userId="02zGYkPsRxlMJnmm2xBun6RNPGkSb7tytOPdaQ8hhlY=" providerId="None" clId="Web-{9553576A-9DC2-45C4-9836-433411A818B9}" dt="2023-01-27T00:50:34.720" v="72" actId="20577"/>
        <pc:sldMkLst>
          <pc:docMk/>
          <pc:sldMk cId="1932647985" sldId="888"/>
        </pc:sldMkLst>
        <pc:spChg chg="mod">
          <ac:chgData name="Adrian Paul Enriquez" userId="02zGYkPsRxlMJnmm2xBun6RNPGkSb7tytOPdaQ8hhlY=" providerId="None" clId="Web-{9553576A-9DC2-45C4-9836-433411A818B9}" dt="2023-01-27T00:50:34.720" v="72" actId="20577"/>
          <ac:spMkLst>
            <pc:docMk/>
            <pc:sldMk cId="1932647985" sldId="888"/>
            <ac:spMk id="74753" creationId="{0A24BE67-71D8-0C44-BD2B-A058F1505B4E}"/>
          </ac:spMkLst>
        </pc:spChg>
      </pc:sldChg>
    </pc:docChg>
  </pc:docChgLst>
  <pc:docChgLst>
    <pc:chgData name="Adrian Paul Enriquez" userId="02zGYkPsRxlMJnmm2xBun6RNPGkSb7tytOPdaQ8hhlY=" providerId="None" clId="Web-{0AFD2687-8FBD-423D-B0E9-191D25B0039C}"/>
    <pc:docChg chg="modSld">
      <pc:chgData name="Adrian Paul Enriquez" userId="02zGYkPsRxlMJnmm2xBun6RNPGkSb7tytOPdaQ8hhlY=" providerId="None" clId="Web-{0AFD2687-8FBD-423D-B0E9-191D25B0039C}" dt="2023-01-27T20:39:31.064" v="6" actId="20577"/>
      <pc:docMkLst>
        <pc:docMk/>
      </pc:docMkLst>
      <pc:sldChg chg="modSp">
        <pc:chgData name="Adrian Paul Enriquez" userId="02zGYkPsRxlMJnmm2xBun6RNPGkSb7tytOPdaQ8hhlY=" providerId="None" clId="Web-{0AFD2687-8FBD-423D-B0E9-191D25B0039C}" dt="2023-01-27T20:39:31.064" v="6" actId="20577"/>
        <pc:sldMkLst>
          <pc:docMk/>
          <pc:sldMk cId="1164267482" sldId="881"/>
        </pc:sldMkLst>
        <pc:spChg chg="mod">
          <ac:chgData name="Adrian Paul Enriquez" userId="02zGYkPsRxlMJnmm2xBun6RNPGkSb7tytOPdaQ8hhlY=" providerId="None" clId="Web-{0AFD2687-8FBD-423D-B0E9-191D25B0039C}" dt="2023-01-27T20:39:31.064" v="6" actId="20577"/>
          <ac:spMkLst>
            <pc:docMk/>
            <pc:sldMk cId="1164267482" sldId="881"/>
            <ac:spMk id="74753" creationId="{0A24BE67-71D8-0C44-BD2B-A058F1505B4E}"/>
          </ac:spMkLst>
        </pc:spChg>
      </pc:sldChg>
    </pc:docChg>
  </pc:docChgLst>
  <pc:docChgLst>
    <pc:chgData name="Adrian Paul Enriquez" clId="Web-{8E3C1E41-5189-4D66-8E63-CE6AA85ABA97}"/>
    <pc:docChg chg="modSld">
      <pc:chgData name="Adrian Paul Enriquez" userId="" providerId="" clId="Web-{8E3C1E41-5189-4D66-8E63-CE6AA85ABA97}" dt="2023-01-27T20:36:36.881" v="5" actId="20577"/>
      <pc:docMkLst>
        <pc:docMk/>
      </pc:docMkLst>
      <pc:sldChg chg="modSp">
        <pc:chgData name="Adrian Paul Enriquez" userId="" providerId="" clId="Web-{8E3C1E41-5189-4D66-8E63-CE6AA85ABA97}" dt="2023-01-27T20:36:36.881" v="5" actId="20577"/>
        <pc:sldMkLst>
          <pc:docMk/>
          <pc:sldMk cId="1164267482" sldId="881"/>
        </pc:sldMkLst>
        <pc:spChg chg="mod">
          <ac:chgData name="Adrian Paul Enriquez" userId="" providerId="" clId="Web-{8E3C1E41-5189-4D66-8E63-CE6AA85ABA97}" dt="2023-01-27T20:36:36.881" v="5" actId="20577"/>
          <ac:spMkLst>
            <pc:docMk/>
            <pc:sldMk cId="1164267482" sldId="881"/>
            <ac:spMk id="74753" creationId="{0A24BE67-71D8-0C44-BD2B-A058F1505B4E}"/>
          </ac:spMkLst>
        </pc:spChg>
      </pc:sldChg>
    </pc:docChg>
  </pc:docChgLst>
  <pc:docChgLst>
    <pc:chgData name="Adrian Paul Enriquez" clId="Web-{A47A8DD4-4926-43F3-BEA5-FFA707869778}"/>
    <pc:docChg chg="addSld delSld modSld sldOrd">
      <pc:chgData name="Adrian Paul Enriquez" userId="" providerId="" clId="Web-{A47A8DD4-4926-43F3-BEA5-FFA707869778}" dt="2023-01-27T23:19:43.983" v="143" actId="1076"/>
      <pc:docMkLst>
        <pc:docMk/>
      </pc:docMkLst>
      <pc:sldChg chg="del">
        <pc:chgData name="Adrian Paul Enriquez" userId="" providerId="" clId="Web-{A47A8DD4-4926-43F3-BEA5-FFA707869778}" dt="2023-01-27T22:51:11.330" v="94"/>
        <pc:sldMkLst>
          <pc:docMk/>
          <pc:sldMk cId="61469888" sldId="843"/>
        </pc:sldMkLst>
      </pc:sldChg>
      <pc:sldChg chg="del">
        <pc:chgData name="Adrian Paul Enriquez" userId="" providerId="" clId="Web-{A47A8DD4-4926-43F3-BEA5-FFA707869778}" dt="2023-01-27T23:11:09.012" v="107"/>
        <pc:sldMkLst>
          <pc:docMk/>
          <pc:sldMk cId="3751828984" sldId="880"/>
        </pc:sldMkLst>
      </pc:sldChg>
      <pc:sldChg chg="modSp">
        <pc:chgData name="Adrian Paul Enriquez" userId="" providerId="" clId="Web-{A47A8DD4-4926-43F3-BEA5-FFA707869778}" dt="2023-01-27T23:18:35.528" v="139" actId="1076"/>
        <pc:sldMkLst>
          <pc:docMk/>
          <pc:sldMk cId="1164267482" sldId="881"/>
        </pc:sldMkLst>
        <pc:spChg chg="mod">
          <ac:chgData name="Adrian Paul Enriquez" userId="" providerId="" clId="Web-{A47A8DD4-4926-43F3-BEA5-FFA707869778}" dt="2023-01-27T23:18:35.528" v="139" actId="1076"/>
          <ac:spMkLst>
            <pc:docMk/>
            <pc:sldMk cId="1164267482" sldId="881"/>
            <ac:spMk id="74753" creationId="{0A24BE67-71D8-0C44-BD2B-A058F1505B4E}"/>
          </ac:spMkLst>
        </pc:spChg>
      </pc:sldChg>
      <pc:sldChg chg="modSp">
        <pc:chgData name="Adrian Paul Enriquez" userId="" providerId="" clId="Web-{A47A8DD4-4926-43F3-BEA5-FFA707869778}" dt="2023-01-27T22:17:10.781" v="59" actId="20577"/>
        <pc:sldMkLst>
          <pc:docMk/>
          <pc:sldMk cId="802531360" sldId="882"/>
        </pc:sldMkLst>
        <pc:spChg chg="mod">
          <ac:chgData name="Adrian Paul Enriquez" userId="" providerId="" clId="Web-{A47A8DD4-4926-43F3-BEA5-FFA707869778}" dt="2023-01-27T22:17:10.781" v="59" actId="20577"/>
          <ac:spMkLst>
            <pc:docMk/>
            <pc:sldMk cId="802531360" sldId="882"/>
            <ac:spMk id="6" creationId="{63BD391B-CFF0-BDFE-21DA-EC9079ED3334}"/>
          </ac:spMkLst>
        </pc:spChg>
      </pc:sldChg>
      <pc:sldChg chg="del">
        <pc:chgData name="Adrian Paul Enriquez" userId="" providerId="" clId="Web-{A47A8DD4-4926-43F3-BEA5-FFA707869778}" dt="2023-01-27T23:11:27.700" v="109"/>
        <pc:sldMkLst>
          <pc:docMk/>
          <pc:sldMk cId="3580193592" sldId="883"/>
        </pc:sldMkLst>
      </pc:sldChg>
      <pc:sldChg chg="del">
        <pc:chgData name="Adrian Paul Enriquez" userId="" providerId="" clId="Web-{A47A8DD4-4926-43F3-BEA5-FFA707869778}" dt="2023-01-27T23:11:30.482" v="110"/>
        <pc:sldMkLst>
          <pc:docMk/>
          <pc:sldMk cId="1102826309" sldId="884"/>
        </pc:sldMkLst>
      </pc:sldChg>
      <pc:sldChg chg="del">
        <pc:chgData name="Adrian Paul Enriquez" userId="" providerId="" clId="Web-{A47A8DD4-4926-43F3-BEA5-FFA707869778}" dt="2023-01-27T23:11:21.434" v="108"/>
        <pc:sldMkLst>
          <pc:docMk/>
          <pc:sldMk cId="3038390434" sldId="885"/>
        </pc:sldMkLst>
      </pc:sldChg>
      <pc:sldChg chg="modSp">
        <pc:chgData name="Adrian Paul Enriquez" userId="" providerId="" clId="Web-{A47A8DD4-4926-43F3-BEA5-FFA707869778}" dt="2023-01-27T23:19:33.999" v="142" actId="1076"/>
        <pc:sldMkLst>
          <pc:docMk/>
          <pc:sldMk cId="307871614" sldId="886"/>
        </pc:sldMkLst>
        <pc:spChg chg="mod">
          <ac:chgData name="Adrian Paul Enriquez" userId="" providerId="" clId="Web-{A47A8DD4-4926-43F3-BEA5-FFA707869778}" dt="2023-01-27T23:19:33.999" v="142" actId="1076"/>
          <ac:spMkLst>
            <pc:docMk/>
            <pc:sldMk cId="307871614" sldId="886"/>
            <ac:spMk id="74753" creationId="{0A24BE67-71D8-0C44-BD2B-A058F1505B4E}"/>
          </ac:spMkLst>
        </pc:spChg>
      </pc:sldChg>
      <pc:sldChg chg="modSp">
        <pc:chgData name="Adrian Paul Enriquez" userId="" providerId="" clId="Web-{A47A8DD4-4926-43F3-BEA5-FFA707869778}" dt="2023-01-27T23:19:27.170" v="141" actId="1076"/>
        <pc:sldMkLst>
          <pc:docMk/>
          <pc:sldMk cId="663463720" sldId="887"/>
        </pc:sldMkLst>
        <pc:spChg chg="mod">
          <ac:chgData name="Adrian Paul Enriquez" userId="" providerId="" clId="Web-{A47A8DD4-4926-43F3-BEA5-FFA707869778}" dt="2023-01-27T23:19:27.170" v="141" actId="1076"/>
          <ac:spMkLst>
            <pc:docMk/>
            <pc:sldMk cId="663463720" sldId="887"/>
            <ac:spMk id="74753" creationId="{0A24BE67-71D8-0C44-BD2B-A058F1505B4E}"/>
          </ac:spMkLst>
        </pc:spChg>
      </pc:sldChg>
      <pc:sldChg chg="modSp">
        <pc:chgData name="Adrian Paul Enriquez" userId="" providerId="" clId="Web-{A47A8DD4-4926-43F3-BEA5-FFA707869778}" dt="2023-01-27T23:19:43.983" v="143" actId="1076"/>
        <pc:sldMkLst>
          <pc:docMk/>
          <pc:sldMk cId="1932647985" sldId="888"/>
        </pc:sldMkLst>
        <pc:spChg chg="mod">
          <ac:chgData name="Adrian Paul Enriquez" userId="" providerId="" clId="Web-{A47A8DD4-4926-43F3-BEA5-FFA707869778}" dt="2023-01-27T23:19:43.983" v="143" actId="1076"/>
          <ac:spMkLst>
            <pc:docMk/>
            <pc:sldMk cId="1932647985" sldId="888"/>
            <ac:spMk id="74753" creationId="{0A24BE67-71D8-0C44-BD2B-A058F1505B4E}"/>
          </ac:spMkLst>
        </pc:spChg>
      </pc:sldChg>
      <pc:sldChg chg="modSp">
        <pc:chgData name="Adrian Paul Enriquez" userId="" providerId="" clId="Web-{A47A8DD4-4926-43F3-BEA5-FFA707869778}" dt="2023-01-27T22:17:01.874" v="57" actId="20577"/>
        <pc:sldMkLst>
          <pc:docMk/>
          <pc:sldMk cId="2885218069" sldId="889"/>
        </pc:sldMkLst>
        <pc:spChg chg="mod">
          <ac:chgData name="Adrian Paul Enriquez" userId="" providerId="" clId="Web-{A47A8DD4-4926-43F3-BEA5-FFA707869778}" dt="2023-01-27T22:17:01.874" v="57" actId="20577"/>
          <ac:spMkLst>
            <pc:docMk/>
            <pc:sldMk cId="2885218069" sldId="889"/>
            <ac:spMk id="6" creationId="{63BD391B-CFF0-BDFE-21DA-EC9079ED3334}"/>
          </ac:spMkLst>
        </pc:spChg>
      </pc:sldChg>
      <pc:sldChg chg="modSp add ord replId">
        <pc:chgData name="Adrian Paul Enriquez" userId="" providerId="" clId="Web-{A47A8DD4-4926-43F3-BEA5-FFA707869778}" dt="2023-01-27T22:51:00.829" v="93" actId="14100"/>
        <pc:sldMkLst>
          <pc:docMk/>
          <pc:sldMk cId="816493274" sldId="890"/>
        </pc:sldMkLst>
        <pc:spChg chg="mod">
          <ac:chgData name="Adrian Paul Enriquez" userId="" providerId="" clId="Web-{A47A8DD4-4926-43F3-BEA5-FFA707869778}" dt="2023-01-27T22:51:00.829" v="93" actId="14100"/>
          <ac:spMkLst>
            <pc:docMk/>
            <pc:sldMk cId="816493274" sldId="890"/>
            <ac:spMk id="6" creationId="{63BD391B-CFF0-BDFE-21DA-EC9079ED3334}"/>
          </ac:spMkLst>
        </pc:spChg>
      </pc:sldChg>
      <pc:sldChg chg="modSp add ord replId">
        <pc:chgData name="Adrian Paul Enriquez" userId="" providerId="" clId="Web-{A47A8DD4-4926-43F3-BEA5-FFA707869778}" dt="2023-01-27T23:11:53.279" v="111" actId="20577"/>
        <pc:sldMkLst>
          <pc:docMk/>
          <pc:sldMk cId="3550544965" sldId="891"/>
        </pc:sldMkLst>
        <pc:spChg chg="mod">
          <ac:chgData name="Adrian Paul Enriquez" userId="" providerId="" clId="Web-{A47A8DD4-4926-43F3-BEA5-FFA707869778}" dt="2023-01-27T23:11:53.279" v="111" actId="20577"/>
          <ac:spMkLst>
            <pc:docMk/>
            <pc:sldMk cId="3550544965" sldId="891"/>
            <ac:spMk id="6" creationId="{63BD391B-CFF0-BDFE-21DA-EC9079ED3334}"/>
          </ac:spMkLst>
        </pc:spChg>
      </pc:sldChg>
    </pc:docChg>
  </pc:docChgLst>
  <pc:docChgLst>
    <pc:chgData name="Adrian Paul Enriquez" userId="02zGYkPsRxlMJnmm2xBun6RNPGkSb7tytOPdaQ8hhlY=" providerId="None" clId="Web-{A980215C-EC8E-4328-860C-C2D4CAE459CC}"/>
    <pc:docChg chg="addSld modSld">
      <pc:chgData name="Adrian Paul Enriquez" userId="02zGYkPsRxlMJnmm2xBun6RNPGkSb7tytOPdaQ8hhlY=" providerId="None" clId="Web-{A980215C-EC8E-4328-860C-C2D4CAE459CC}" dt="2023-02-08T19:01:14.040" v="97" actId="20577"/>
      <pc:docMkLst>
        <pc:docMk/>
      </pc:docMkLst>
      <pc:sldChg chg="modSp">
        <pc:chgData name="Adrian Paul Enriquez" userId="02zGYkPsRxlMJnmm2xBun6RNPGkSb7tytOPdaQ8hhlY=" providerId="None" clId="Web-{A980215C-EC8E-4328-860C-C2D4CAE459CC}" dt="2023-02-08T18:55:21.467" v="85" actId="1076"/>
        <pc:sldMkLst>
          <pc:docMk/>
          <pc:sldMk cId="0" sldId="751"/>
        </pc:sldMkLst>
        <pc:spChg chg="mod">
          <ac:chgData name="Adrian Paul Enriquez" userId="02zGYkPsRxlMJnmm2xBun6RNPGkSb7tytOPdaQ8hhlY=" providerId="None" clId="Web-{A980215C-EC8E-4328-860C-C2D4CAE459CC}" dt="2023-02-08T18:55:21.467" v="85" actId="1076"/>
          <ac:spMkLst>
            <pc:docMk/>
            <pc:sldMk cId="0" sldId="751"/>
            <ac:spMk id="3" creationId="{CABF8C52-58D1-E647-B4AD-22CF4011BC25}"/>
          </ac:spMkLst>
        </pc:spChg>
      </pc:sldChg>
      <pc:sldChg chg="modSp">
        <pc:chgData name="Adrian Paul Enriquez" userId="02zGYkPsRxlMJnmm2xBun6RNPGkSb7tytOPdaQ8hhlY=" providerId="None" clId="Web-{A980215C-EC8E-4328-860C-C2D4CAE459CC}" dt="2023-02-08T18:48:21.486" v="50" actId="20577"/>
        <pc:sldMkLst>
          <pc:docMk/>
          <pc:sldMk cId="802531360" sldId="882"/>
        </pc:sldMkLst>
        <pc:spChg chg="mod">
          <ac:chgData name="Adrian Paul Enriquez" userId="02zGYkPsRxlMJnmm2xBun6RNPGkSb7tytOPdaQ8hhlY=" providerId="None" clId="Web-{A980215C-EC8E-4328-860C-C2D4CAE459CC}" dt="2023-02-08T18:48:21.486" v="50" actId="20577"/>
          <ac:spMkLst>
            <pc:docMk/>
            <pc:sldMk cId="802531360" sldId="882"/>
            <ac:spMk id="6" creationId="{63BD391B-CFF0-BDFE-21DA-EC9079ED3334}"/>
          </ac:spMkLst>
        </pc:spChg>
      </pc:sldChg>
      <pc:sldChg chg="modSp">
        <pc:chgData name="Adrian Paul Enriquez" userId="02zGYkPsRxlMJnmm2xBun6RNPGkSb7tytOPdaQ8hhlY=" providerId="None" clId="Web-{A980215C-EC8E-4328-860C-C2D4CAE459CC}" dt="2023-02-08T18:48:11.064" v="49" actId="20577"/>
        <pc:sldMkLst>
          <pc:docMk/>
          <pc:sldMk cId="2885218069" sldId="889"/>
        </pc:sldMkLst>
        <pc:spChg chg="mod">
          <ac:chgData name="Adrian Paul Enriquez" userId="02zGYkPsRxlMJnmm2xBun6RNPGkSb7tytOPdaQ8hhlY=" providerId="None" clId="Web-{A980215C-EC8E-4328-860C-C2D4CAE459CC}" dt="2023-02-08T18:48:11.064" v="49" actId="20577"/>
          <ac:spMkLst>
            <pc:docMk/>
            <pc:sldMk cId="2885218069" sldId="889"/>
            <ac:spMk id="6" creationId="{63BD391B-CFF0-BDFE-21DA-EC9079ED3334}"/>
          </ac:spMkLst>
        </pc:spChg>
      </pc:sldChg>
      <pc:sldChg chg="modSp">
        <pc:chgData name="Adrian Paul Enriquez" userId="02zGYkPsRxlMJnmm2xBun6RNPGkSb7tytOPdaQ8hhlY=" providerId="None" clId="Web-{A980215C-EC8E-4328-860C-C2D4CAE459CC}" dt="2023-02-08T18:53:04.744" v="65" actId="20577"/>
        <pc:sldMkLst>
          <pc:docMk/>
          <pc:sldMk cId="816493274" sldId="890"/>
        </pc:sldMkLst>
        <pc:spChg chg="mod">
          <ac:chgData name="Adrian Paul Enriquez" userId="02zGYkPsRxlMJnmm2xBun6RNPGkSb7tytOPdaQ8hhlY=" providerId="None" clId="Web-{A980215C-EC8E-4328-860C-C2D4CAE459CC}" dt="2023-02-08T18:53:04.744" v="65" actId="20577"/>
          <ac:spMkLst>
            <pc:docMk/>
            <pc:sldMk cId="816493274" sldId="890"/>
            <ac:spMk id="6" creationId="{63BD391B-CFF0-BDFE-21DA-EC9079ED3334}"/>
          </ac:spMkLst>
        </pc:spChg>
      </pc:sldChg>
      <pc:sldChg chg="modSp">
        <pc:chgData name="Adrian Paul Enriquez" userId="02zGYkPsRxlMJnmm2xBun6RNPGkSb7tytOPdaQ8hhlY=" providerId="None" clId="Web-{A980215C-EC8E-4328-860C-C2D4CAE459CC}" dt="2023-02-08T18:54:42.779" v="83" actId="20577"/>
        <pc:sldMkLst>
          <pc:docMk/>
          <pc:sldMk cId="3550544965" sldId="891"/>
        </pc:sldMkLst>
        <pc:spChg chg="mod">
          <ac:chgData name="Adrian Paul Enriquez" userId="02zGYkPsRxlMJnmm2xBun6RNPGkSb7tytOPdaQ8hhlY=" providerId="None" clId="Web-{A980215C-EC8E-4328-860C-C2D4CAE459CC}" dt="2023-02-08T18:54:42.779" v="83" actId="20577"/>
          <ac:spMkLst>
            <pc:docMk/>
            <pc:sldMk cId="3550544965" sldId="891"/>
            <ac:spMk id="6" creationId="{63BD391B-CFF0-BDFE-21DA-EC9079ED3334}"/>
          </ac:spMkLst>
        </pc:spChg>
      </pc:sldChg>
      <pc:sldChg chg="modSp add replId">
        <pc:chgData name="Adrian Paul Enriquez" userId="02zGYkPsRxlMJnmm2xBun6RNPGkSb7tytOPdaQ8hhlY=" providerId="None" clId="Web-{A980215C-EC8E-4328-860C-C2D4CAE459CC}" dt="2023-02-08T19:01:14.040" v="97" actId="20577"/>
        <pc:sldMkLst>
          <pc:docMk/>
          <pc:sldMk cId="1583804334" sldId="892"/>
        </pc:sldMkLst>
        <pc:spChg chg="mod">
          <ac:chgData name="Adrian Paul Enriquez" userId="02zGYkPsRxlMJnmm2xBun6RNPGkSb7tytOPdaQ8hhlY=" providerId="None" clId="Web-{A980215C-EC8E-4328-860C-C2D4CAE459CC}" dt="2023-02-08T19:01:14.040" v="97" actId="20577"/>
          <ac:spMkLst>
            <pc:docMk/>
            <pc:sldMk cId="1583804334" sldId="892"/>
            <ac:spMk id="6" creationId="{63BD391B-CFF0-BDFE-21DA-EC9079ED3334}"/>
          </ac:spMkLst>
        </pc:spChg>
      </pc:sldChg>
    </pc:docChg>
  </pc:docChgLst>
  <pc:docChgLst>
    <pc:chgData name="Adrian Paul Enriquez" userId="02zGYkPsRxlMJnmm2xBun6RNPGkSb7tytOPdaQ8hhlY=" providerId="None" clId="Web-{A47A8DD4-4926-43F3-BEA5-FFA707869778}"/>
    <pc:docChg chg="addSld modSld sldOrd">
      <pc:chgData name="Adrian Paul Enriquez" userId="02zGYkPsRxlMJnmm2xBun6RNPGkSb7tytOPdaQ8hhlY=" providerId="None" clId="Web-{A47A8DD4-4926-43F3-BEA5-FFA707869778}" dt="2023-01-27T20:59:05.552" v="99" actId="20577"/>
      <pc:docMkLst>
        <pc:docMk/>
      </pc:docMkLst>
      <pc:sldChg chg="modSp">
        <pc:chgData name="Adrian Paul Enriquez" userId="02zGYkPsRxlMJnmm2xBun6RNPGkSb7tytOPdaQ8hhlY=" providerId="None" clId="Web-{A47A8DD4-4926-43F3-BEA5-FFA707869778}" dt="2023-01-27T20:58:03.033" v="89" actId="20577"/>
        <pc:sldMkLst>
          <pc:docMk/>
          <pc:sldMk cId="1164267482" sldId="881"/>
        </pc:sldMkLst>
        <pc:spChg chg="mod">
          <ac:chgData name="Adrian Paul Enriquez" userId="02zGYkPsRxlMJnmm2xBun6RNPGkSb7tytOPdaQ8hhlY=" providerId="None" clId="Web-{A47A8DD4-4926-43F3-BEA5-FFA707869778}" dt="2023-01-27T20:58:03.033" v="89" actId="20577"/>
          <ac:spMkLst>
            <pc:docMk/>
            <pc:sldMk cId="1164267482" sldId="881"/>
            <ac:spMk id="74753" creationId="{0A24BE67-71D8-0C44-BD2B-A058F1505B4E}"/>
          </ac:spMkLst>
        </pc:spChg>
      </pc:sldChg>
      <pc:sldChg chg="modSp ord">
        <pc:chgData name="Adrian Paul Enriquez" userId="02zGYkPsRxlMJnmm2xBun6RNPGkSb7tytOPdaQ8hhlY=" providerId="None" clId="Web-{A47A8DD4-4926-43F3-BEA5-FFA707869778}" dt="2023-01-27T20:52:00.294" v="64" actId="1076"/>
        <pc:sldMkLst>
          <pc:docMk/>
          <pc:sldMk cId="802531360" sldId="882"/>
        </pc:sldMkLst>
        <pc:spChg chg="mod">
          <ac:chgData name="Adrian Paul Enriquez" userId="02zGYkPsRxlMJnmm2xBun6RNPGkSb7tytOPdaQ8hhlY=" providerId="None" clId="Web-{A47A8DD4-4926-43F3-BEA5-FFA707869778}" dt="2023-01-27T20:52:00.294" v="64" actId="1076"/>
          <ac:spMkLst>
            <pc:docMk/>
            <pc:sldMk cId="802531360" sldId="882"/>
            <ac:spMk id="6" creationId="{63BD391B-CFF0-BDFE-21DA-EC9079ED3334}"/>
          </ac:spMkLst>
        </pc:spChg>
      </pc:sldChg>
      <pc:sldChg chg="modSp">
        <pc:chgData name="Adrian Paul Enriquez" userId="02zGYkPsRxlMJnmm2xBun6RNPGkSb7tytOPdaQ8hhlY=" providerId="None" clId="Web-{A47A8DD4-4926-43F3-BEA5-FFA707869778}" dt="2023-01-27T20:58:12.174" v="93" actId="20577"/>
        <pc:sldMkLst>
          <pc:docMk/>
          <pc:sldMk cId="307871614" sldId="886"/>
        </pc:sldMkLst>
        <pc:spChg chg="mod">
          <ac:chgData name="Adrian Paul Enriquez" userId="02zGYkPsRxlMJnmm2xBun6RNPGkSb7tytOPdaQ8hhlY=" providerId="None" clId="Web-{A47A8DD4-4926-43F3-BEA5-FFA707869778}" dt="2023-01-27T20:58:12.174" v="93" actId="20577"/>
          <ac:spMkLst>
            <pc:docMk/>
            <pc:sldMk cId="307871614" sldId="886"/>
            <ac:spMk id="74753" creationId="{0A24BE67-71D8-0C44-BD2B-A058F1505B4E}"/>
          </ac:spMkLst>
        </pc:spChg>
      </pc:sldChg>
      <pc:sldChg chg="modSp add ord replId">
        <pc:chgData name="Adrian Paul Enriquez" userId="02zGYkPsRxlMJnmm2xBun6RNPGkSb7tytOPdaQ8hhlY=" providerId="None" clId="Web-{A47A8DD4-4926-43F3-BEA5-FFA707869778}" dt="2023-01-27T20:59:05.552" v="99" actId="20577"/>
        <pc:sldMkLst>
          <pc:docMk/>
          <pc:sldMk cId="2885218069" sldId="889"/>
        </pc:sldMkLst>
        <pc:spChg chg="mod">
          <ac:chgData name="Adrian Paul Enriquez" userId="02zGYkPsRxlMJnmm2xBun6RNPGkSb7tytOPdaQ8hhlY=" providerId="None" clId="Web-{A47A8DD4-4926-43F3-BEA5-FFA707869778}" dt="2023-01-27T20:59:05.552" v="99" actId="20577"/>
          <ac:spMkLst>
            <pc:docMk/>
            <pc:sldMk cId="2885218069" sldId="889"/>
            <ac:spMk id="6" creationId="{63BD391B-CFF0-BDFE-21DA-EC9079ED333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A09AAD-1AD8-E041-9C96-0858F7EA9B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3E336E-894A-9C48-A0A2-5D4701D46ED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 Light"/>
              </a:defRPr>
            </a:lvl1pPr>
          </a:lstStyle>
          <a:p>
            <a:pPr>
              <a:defRPr/>
            </a:pPr>
            <a:fld id="{3D72C3AF-15A7-AD44-8C8E-582CA204D60E}" type="datetimeFigureOut">
              <a:rPr lang="en-US"/>
              <a:pPr>
                <a:defRPr/>
              </a:pPr>
              <a:t>2/28/2023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604BE5C-22F0-914B-9AF6-D85F9BE9895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F37ACF3-C17C-E349-8480-0B77D73109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6AC57-4D62-A341-B833-0ADB9418BEE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45CEE-8480-7B4A-BFD6-DDA3595C64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 Light"/>
              </a:defRPr>
            </a:lvl1pPr>
          </a:lstStyle>
          <a:p>
            <a:pPr>
              <a:defRPr/>
            </a:pPr>
            <a:fld id="{E6B15798-5A18-D44C-92F0-A3021DD61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28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72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16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0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>
            <a:extLst>
              <a:ext uri="{FF2B5EF4-FFF2-40B4-BE49-F238E27FC236}">
                <a16:creationId xmlns:a16="http://schemas.microsoft.com/office/drawing/2014/main" id="{D81E60BD-3840-BE4A-8F10-9D6ECE201E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8" name="Notes Placeholder 2">
            <a:extLst>
              <a:ext uri="{FF2B5EF4-FFF2-40B4-BE49-F238E27FC236}">
                <a16:creationId xmlns:a16="http://schemas.microsoft.com/office/drawing/2014/main" id="{96EBE1C4-6D7A-F541-A5DE-222D4AE91C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altLang="en-US">
              <a:latin typeface="Calibri Light" panose="020F0302020204030204" pitchFamily="34" charset="0"/>
            </a:endParaRPr>
          </a:p>
        </p:txBody>
      </p:sp>
      <p:sp>
        <p:nvSpPr>
          <p:cNvPr id="75779" name="Slide Number Placeholder 3">
            <a:extLst>
              <a:ext uri="{FF2B5EF4-FFF2-40B4-BE49-F238E27FC236}">
                <a16:creationId xmlns:a16="http://schemas.microsoft.com/office/drawing/2014/main" id="{46C60805-EE47-4A42-ABDE-8DB10A78A5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827213" fontAlgn="base">
              <a:spcBef>
                <a:spcPct val="0"/>
              </a:spcBef>
              <a:spcAft>
                <a:spcPct val="0"/>
              </a:spcAft>
            </a:pPr>
            <a:fld id="{9872B93B-84D3-9A47-98CB-E0BCDCDA751C}" type="slidenum">
              <a:rPr lang="bg-BG" altLang="en-US" sz="1200" smtClean="0">
                <a:latin typeface="Calibri Light" panose="020F0302020204030204" pitchFamily="34" charset="0"/>
              </a:rPr>
              <a:pPr defTabSz="1827213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bg-BG" altLang="en-US" sz="1200">
              <a:latin typeface="Calibri Light" panose="020F03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>
            <a:extLst>
              <a:ext uri="{FF2B5EF4-FFF2-40B4-BE49-F238E27FC236}">
                <a16:creationId xmlns:a16="http://schemas.microsoft.com/office/drawing/2014/main" id="{D81E60BD-3840-BE4A-8F10-9D6ECE201E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8" name="Notes Placeholder 2">
            <a:extLst>
              <a:ext uri="{FF2B5EF4-FFF2-40B4-BE49-F238E27FC236}">
                <a16:creationId xmlns:a16="http://schemas.microsoft.com/office/drawing/2014/main" id="{96EBE1C4-6D7A-F541-A5DE-222D4AE91C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altLang="en-US">
              <a:latin typeface="Calibri Light" panose="020F0302020204030204" pitchFamily="34" charset="0"/>
            </a:endParaRPr>
          </a:p>
        </p:txBody>
      </p:sp>
      <p:sp>
        <p:nvSpPr>
          <p:cNvPr id="75779" name="Slide Number Placeholder 3">
            <a:extLst>
              <a:ext uri="{FF2B5EF4-FFF2-40B4-BE49-F238E27FC236}">
                <a16:creationId xmlns:a16="http://schemas.microsoft.com/office/drawing/2014/main" id="{46C60805-EE47-4A42-ABDE-8DB10A78A5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827213" fontAlgn="base">
              <a:spcBef>
                <a:spcPct val="0"/>
              </a:spcBef>
              <a:spcAft>
                <a:spcPct val="0"/>
              </a:spcAft>
            </a:pPr>
            <a:fld id="{9872B93B-84D3-9A47-98CB-E0BCDCDA751C}" type="slidenum">
              <a:rPr lang="bg-BG" altLang="en-US" sz="1200" smtClean="0">
                <a:latin typeface="Calibri Light" panose="020F0302020204030204" pitchFamily="34" charset="0"/>
              </a:rPr>
              <a:pPr defTabSz="1827213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bg-BG" altLang="en-US" sz="120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540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>
            <a:extLst>
              <a:ext uri="{FF2B5EF4-FFF2-40B4-BE49-F238E27FC236}">
                <a16:creationId xmlns:a16="http://schemas.microsoft.com/office/drawing/2014/main" id="{D81E60BD-3840-BE4A-8F10-9D6ECE201E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8" name="Notes Placeholder 2">
            <a:extLst>
              <a:ext uri="{FF2B5EF4-FFF2-40B4-BE49-F238E27FC236}">
                <a16:creationId xmlns:a16="http://schemas.microsoft.com/office/drawing/2014/main" id="{96EBE1C4-6D7A-F541-A5DE-222D4AE91C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altLang="en-US">
              <a:latin typeface="Calibri Light" panose="020F0302020204030204" pitchFamily="34" charset="0"/>
            </a:endParaRPr>
          </a:p>
        </p:txBody>
      </p:sp>
      <p:sp>
        <p:nvSpPr>
          <p:cNvPr id="75779" name="Slide Number Placeholder 3">
            <a:extLst>
              <a:ext uri="{FF2B5EF4-FFF2-40B4-BE49-F238E27FC236}">
                <a16:creationId xmlns:a16="http://schemas.microsoft.com/office/drawing/2014/main" id="{46C60805-EE47-4A42-ABDE-8DB10A78A5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827213" fontAlgn="base">
              <a:spcBef>
                <a:spcPct val="0"/>
              </a:spcBef>
              <a:spcAft>
                <a:spcPct val="0"/>
              </a:spcAft>
            </a:pPr>
            <a:fld id="{9872B93B-84D3-9A47-98CB-E0BCDCDA751C}" type="slidenum">
              <a:rPr lang="bg-BG" altLang="en-US" sz="1200" smtClean="0">
                <a:latin typeface="Calibri Light" panose="020F0302020204030204" pitchFamily="34" charset="0"/>
              </a:rPr>
              <a:pPr defTabSz="1827213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bg-BG" altLang="en-US" sz="120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644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>
            <a:extLst>
              <a:ext uri="{FF2B5EF4-FFF2-40B4-BE49-F238E27FC236}">
                <a16:creationId xmlns:a16="http://schemas.microsoft.com/office/drawing/2014/main" id="{D81E60BD-3840-BE4A-8F10-9D6ECE201E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8" name="Notes Placeholder 2">
            <a:extLst>
              <a:ext uri="{FF2B5EF4-FFF2-40B4-BE49-F238E27FC236}">
                <a16:creationId xmlns:a16="http://schemas.microsoft.com/office/drawing/2014/main" id="{96EBE1C4-6D7A-F541-A5DE-222D4AE91C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altLang="en-US">
              <a:latin typeface="Calibri Light" panose="020F0302020204030204" pitchFamily="34" charset="0"/>
            </a:endParaRPr>
          </a:p>
        </p:txBody>
      </p:sp>
      <p:sp>
        <p:nvSpPr>
          <p:cNvPr id="75779" name="Slide Number Placeholder 3">
            <a:extLst>
              <a:ext uri="{FF2B5EF4-FFF2-40B4-BE49-F238E27FC236}">
                <a16:creationId xmlns:a16="http://schemas.microsoft.com/office/drawing/2014/main" id="{46C60805-EE47-4A42-ABDE-8DB10A78A5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827213" fontAlgn="base">
              <a:spcBef>
                <a:spcPct val="0"/>
              </a:spcBef>
              <a:spcAft>
                <a:spcPct val="0"/>
              </a:spcAft>
            </a:pPr>
            <a:fld id="{9872B93B-84D3-9A47-98CB-E0BCDCDA751C}" type="slidenum">
              <a:rPr lang="bg-BG" altLang="en-US" sz="1200" smtClean="0">
                <a:latin typeface="Calibri Light" panose="020F0302020204030204" pitchFamily="34" charset="0"/>
              </a:rPr>
              <a:pPr defTabSz="182721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bg-BG" altLang="en-US" sz="120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647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>
            <a:extLst>
              <a:ext uri="{FF2B5EF4-FFF2-40B4-BE49-F238E27FC236}">
                <a16:creationId xmlns:a16="http://schemas.microsoft.com/office/drawing/2014/main" id="{D81E60BD-3840-BE4A-8F10-9D6ECE201E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8" name="Notes Placeholder 2">
            <a:extLst>
              <a:ext uri="{FF2B5EF4-FFF2-40B4-BE49-F238E27FC236}">
                <a16:creationId xmlns:a16="http://schemas.microsoft.com/office/drawing/2014/main" id="{96EBE1C4-6D7A-F541-A5DE-222D4AE91C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altLang="en-US">
              <a:latin typeface="Calibri Light" panose="020F0302020204030204" pitchFamily="34" charset="0"/>
            </a:endParaRPr>
          </a:p>
        </p:txBody>
      </p:sp>
      <p:sp>
        <p:nvSpPr>
          <p:cNvPr id="75779" name="Slide Number Placeholder 3">
            <a:extLst>
              <a:ext uri="{FF2B5EF4-FFF2-40B4-BE49-F238E27FC236}">
                <a16:creationId xmlns:a16="http://schemas.microsoft.com/office/drawing/2014/main" id="{46C60805-EE47-4A42-ABDE-8DB10A78A5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827213" fontAlgn="base">
              <a:spcBef>
                <a:spcPct val="0"/>
              </a:spcBef>
              <a:spcAft>
                <a:spcPct val="0"/>
              </a:spcAft>
            </a:pPr>
            <a:fld id="{9872B93B-84D3-9A47-98CB-E0BCDCDA751C}" type="slidenum">
              <a:rPr lang="bg-BG" altLang="en-US" sz="1200" smtClean="0">
                <a:latin typeface="Calibri Light" panose="020F0302020204030204" pitchFamily="34" charset="0"/>
              </a:rPr>
              <a:pPr defTabSz="1827213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bg-BG" altLang="en-US" sz="120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240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>
            <a:extLst>
              <a:ext uri="{FF2B5EF4-FFF2-40B4-BE49-F238E27FC236}">
                <a16:creationId xmlns:a16="http://schemas.microsoft.com/office/drawing/2014/main" id="{D81E60BD-3840-BE4A-8F10-9D6ECE201E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8" name="Notes Placeholder 2">
            <a:extLst>
              <a:ext uri="{FF2B5EF4-FFF2-40B4-BE49-F238E27FC236}">
                <a16:creationId xmlns:a16="http://schemas.microsoft.com/office/drawing/2014/main" id="{96EBE1C4-6D7A-F541-A5DE-222D4AE91C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altLang="en-US">
              <a:latin typeface="Calibri Light" panose="020F0302020204030204" pitchFamily="34" charset="0"/>
            </a:endParaRPr>
          </a:p>
        </p:txBody>
      </p:sp>
      <p:sp>
        <p:nvSpPr>
          <p:cNvPr id="75779" name="Slide Number Placeholder 3">
            <a:extLst>
              <a:ext uri="{FF2B5EF4-FFF2-40B4-BE49-F238E27FC236}">
                <a16:creationId xmlns:a16="http://schemas.microsoft.com/office/drawing/2014/main" id="{46C60805-EE47-4A42-ABDE-8DB10A78A5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827213" fontAlgn="base">
              <a:spcBef>
                <a:spcPct val="0"/>
              </a:spcBef>
              <a:spcAft>
                <a:spcPct val="0"/>
              </a:spcAft>
            </a:pPr>
            <a:fld id="{9872B93B-84D3-9A47-98CB-E0BCDCDA751C}" type="slidenum">
              <a:rPr lang="bg-BG" altLang="en-US" sz="1200" smtClean="0">
                <a:latin typeface="Calibri Light" panose="020F0302020204030204" pitchFamily="34" charset="0"/>
              </a:rPr>
              <a:pPr defTabSz="1827213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bg-BG" altLang="en-US" sz="120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718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>
            <a:extLst>
              <a:ext uri="{FF2B5EF4-FFF2-40B4-BE49-F238E27FC236}">
                <a16:creationId xmlns:a16="http://schemas.microsoft.com/office/drawing/2014/main" id="{D81E60BD-3840-BE4A-8F10-9D6ECE201E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8" name="Notes Placeholder 2">
            <a:extLst>
              <a:ext uri="{FF2B5EF4-FFF2-40B4-BE49-F238E27FC236}">
                <a16:creationId xmlns:a16="http://schemas.microsoft.com/office/drawing/2014/main" id="{96EBE1C4-6D7A-F541-A5DE-222D4AE91C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altLang="en-US">
              <a:latin typeface="Calibri Light" panose="020F0302020204030204" pitchFamily="34" charset="0"/>
            </a:endParaRPr>
          </a:p>
        </p:txBody>
      </p:sp>
      <p:sp>
        <p:nvSpPr>
          <p:cNvPr id="75779" name="Slide Number Placeholder 3">
            <a:extLst>
              <a:ext uri="{FF2B5EF4-FFF2-40B4-BE49-F238E27FC236}">
                <a16:creationId xmlns:a16="http://schemas.microsoft.com/office/drawing/2014/main" id="{46C60805-EE47-4A42-ABDE-8DB10A78A5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827213" fontAlgn="base">
              <a:spcBef>
                <a:spcPct val="0"/>
              </a:spcBef>
              <a:spcAft>
                <a:spcPct val="0"/>
              </a:spcAft>
            </a:pPr>
            <a:fld id="{9872B93B-84D3-9A47-98CB-E0BCDCDA751C}" type="slidenum">
              <a:rPr lang="bg-BG" altLang="en-US" sz="1200" smtClean="0">
                <a:latin typeface="Calibri Light" panose="020F0302020204030204" pitchFamily="34" charset="0"/>
              </a:rPr>
              <a:pPr defTabSz="1827213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bg-BG" altLang="en-US" sz="120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5320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>
            <a:extLst>
              <a:ext uri="{FF2B5EF4-FFF2-40B4-BE49-F238E27FC236}">
                <a16:creationId xmlns:a16="http://schemas.microsoft.com/office/drawing/2014/main" id="{D81E60BD-3840-BE4A-8F10-9D6ECE201E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8" name="Notes Placeholder 2">
            <a:extLst>
              <a:ext uri="{FF2B5EF4-FFF2-40B4-BE49-F238E27FC236}">
                <a16:creationId xmlns:a16="http://schemas.microsoft.com/office/drawing/2014/main" id="{96EBE1C4-6D7A-F541-A5DE-222D4AE91C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altLang="en-US">
              <a:latin typeface="Calibri Light" panose="020F0302020204030204" pitchFamily="34" charset="0"/>
            </a:endParaRPr>
          </a:p>
        </p:txBody>
      </p:sp>
      <p:sp>
        <p:nvSpPr>
          <p:cNvPr id="75779" name="Slide Number Placeholder 3">
            <a:extLst>
              <a:ext uri="{FF2B5EF4-FFF2-40B4-BE49-F238E27FC236}">
                <a16:creationId xmlns:a16="http://schemas.microsoft.com/office/drawing/2014/main" id="{46C60805-EE47-4A42-ABDE-8DB10A78A5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827213" fontAlgn="base">
              <a:spcBef>
                <a:spcPct val="0"/>
              </a:spcBef>
              <a:spcAft>
                <a:spcPct val="0"/>
              </a:spcAft>
            </a:pPr>
            <a:fld id="{9872B93B-84D3-9A47-98CB-E0BCDCDA751C}" type="slidenum">
              <a:rPr lang="bg-BG" altLang="en-US" sz="1200" smtClean="0">
                <a:latin typeface="Calibri Light" panose="020F0302020204030204" pitchFamily="34" charset="0"/>
              </a:rPr>
              <a:pPr defTabSz="1827213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bg-BG" altLang="en-US" sz="120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607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>
            <a:extLst>
              <a:ext uri="{FF2B5EF4-FFF2-40B4-BE49-F238E27FC236}">
                <a16:creationId xmlns:a16="http://schemas.microsoft.com/office/drawing/2014/main" id="{D81E60BD-3840-BE4A-8F10-9D6ECE201E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8" name="Notes Placeholder 2">
            <a:extLst>
              <a:ext uri="{FF2B5EF4-FFF2-40B4-BE49-F238E27FC236}">
                <a16:creationId xmlns:a16="http://schemas.microsoft.com/office/drawing/2014/main" id="{96EBE1C4-6D7A-F541-A5DE-222D4AE91C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altLang="en-US">
              <a:latin typeface="Calibri Light" panose="020F0302020204030204" pitchFamily="34" charset="0"/>
            </a:endParaRPr>
          </a:p>
        </p:txBody>
      </p:sp>
      <p:sp>
        <p:nvSpPr>
          <p:cNvPr id="75779" name="Slide Number Placeholder 3">
            <a:extLst>
              <a:ext uri="{FF2B5EF4-FFF2-40B4-BE49-F238E27FC236}">
                <a16:creationId xmlns:a16="http://schemas.microsoft.com/office/drawing/2014/main" id="{46C60805-EE47-4A42-ABDE-8DB10A78A5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827213" fontAlgn="base">
              <a:spcBef>
                <a:spcPct val="0"/>
              </a:spcBef>
              <a:spcAft>
                <a:spcPct val="0"/>
              </a:spcAft>
            </a:pPr>
            <a:fld id="{9872B93B-84D3-9A47-98CB-E0BCDCDA751C}" type="slidenum">
              <a:rPr lang="bg-BG" altLang="en-US" sz="1200" smtClean="0">
                <a:latin typeface="Calibri Light" panose="020F0302020204030204" pitchFamily="34" charset="0"/>
              </a:rPr>
              <a:pPr defTabSz="1827213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bg-BG" altLang="en-US" sz="120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0497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>
            <a:extLst>
              <a:ext uri="{FF2B5EF4-FFF2-40B4-BE49-F238E27FC236}">
                <a16:creationId xmlns:a16="http://schemas.microsoft.com/office/drawing/2014/main" id="{D81E60BD-3840-BE4A-8F10-9D6ECE201E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8" name="Notes Placeholder 2">
            <a:extLst>
              <a:ext uri="{FF2B5EF4-FFF2-40B4-BE49-F238E27FC236}">
                <a16:creationId xmlns:a16="http://schemas.microsoft.com/office/drawing/2014/main" id="{96EBE1C4-6D7A-F541-A5DE-222D4AE91C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altLang="en-US">
              <a:latin typeface="Calibri Light" panose="020F0302020204030204" pitchFamily="34" charset="0"/>
            </a:endParaRPr>
          </a:p>
        </p:txBody>
      </p:sp>
      <p:sp>
        <p:nvSpPr>
          <p:cNvPr id="75779" name="Slide Number Placeholder 3">
            <a:extLst>
              <a:ext uri="{FF2B5EF4-FFF2-40B4-BE49-F238E27FC236}">
                <a16:creationId xmlns:a16="http://schemas.microsoft.com/office/drawing/2014/main" id="{46C60805-EE47-4A42-ABDE-8DB10A78A5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827213" fontAlgn="base">
              <a:spcBef>
                <a:spcPct val="0"/>
              </a:spcBef>
              <a:spcAft>
                <a:spcPct val="0"/>
              </a:spcAft>
            </a:pPr>
            <a:fld id="{9872B93B-84D3-9A47-98CB-E0BCDCDA751C}" type="slidenum">
              <a:rPr lang="bg-BG" altLang="en-US" sz="1200" smtClean="0">
                <a:latin typeface="Calibri Light" panose="020F0302020204030204" pitchFamily="34" charset="0"/>
              </a:rPr>
              <a:pPr defTabSz="1827213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bg-BG" altLang="en-US" sz="120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96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id="{55D5BEC3-DE4C-F54E-81A0-1B844373F09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13527088"/>
            <a:ext cx="24377650" cy="188912"/>
            <a:chOff x="606161" y="2106824"/>
            <a:chExt cx="6205940" cy="124118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0667329-1813-C346-94B9-0C72D32A7254}"/>
                </a:ext>
              </a:extLst>
            </p:cNvPr>
            <p:cNvSpPr/>
            <p:nvPr userDrawn="1"/>
          </p:nvSpPr>
          <p:spPr>
            <a:xfrm>
              <a:off x="606161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710AF9A-7418-094D-99E8-877F3F775343}"/>
                </a:ext>
              </a:extLst>
            </p:cNvPr>
            <p:cNvSpPr/>
            <p:nvPr userDrawn="1"/>
          </p:nvSpPr>
          <p:spPr>
            <a:xfrm>
              <a:off x="1847268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720970C-FE20-D64B-A135-8200D9B33BE5}"/>
                </a:ext>
              </a:extLst>
            </p:cNvPr>
            <p:cNvSpPr/>
            <p:nvPr userDrawn="1"/>
          </p:nvSpPr>
          <p:spPr>
            <a:xfrm>
              <a:off x="3088375" y="2106824"/>
              <a:ext cx="1241511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A0DEC02-B563-F14C-8B93-9530A19FA39B}"/>
                </a:ext>
              </a:extLst>
            </p:cNvPr>
            <p:cNvSpPr/>
            <p:nvPr userDrawn="1"/>
          </p:nvSpPr>
          <p:spPr>
            <a:xfrm>
              <a:off x="4329887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D9ADACC-9D35-FA47-9600-BE16137B0774}"/>
                </a:ext>
              </a:extLst>
            </p:cNvPr>
            <p:cNvSpPr/>
            <p:nvPr userDrawn="1"/>
          </p:nvSpPr>
          <p:spPr>
            <a:xfrm>
              <a:off x="5570994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193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>
            <a:extLst>
              <a:ext uri="{FF2B5EF4-FFF2-40B4-BE49-F238E27FC236}">
                <a16:creationId xmlns:a16="http://schemas.microsoft.com/office/drawing/2014/main" id="{AA1D86A6-6E16-FF47-A3C0-51D0F89B30E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13527088"/>
            <a:ext cx="24377650" cy="188912"/>
            <a:chOff x="606161" y="2106824"/>
            <a:chExt cx="6205940" cy="124118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B55A051-BEE2-8543-AB29-E1C6F90864A6}"/>
                </a:ext>
              </a:extLst>
            </p:cNvPr>
            <p:cNvSpPr/>
            <p:nvPr userDrawn="1"/>
          </p:nvSpPr>
          <p:spPr>
            <a:xfrm>
              <a:off x="606161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FF00ABD-AC9E-B44F-877E-D881722F9729}"/>
                </a:ext>
              </a:extLst>
            </p:cNvPr>
            <p:cNvSpPr/>
            <p:nvPr userDrawn="1"/>
          </p:nvSpPr>
          <p:spPr>
            <a:xfrm>
              <a:off x="1847268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6F650C7-729D-8C42-AD8C-14C1E693A420}"/>
                </a:ext>
              </a:extLst>
            </p:cNvPr>
            <p:cNvSpPr/>
            <p:nvPr userDrawn="1"/>
          </p:nvSpPr>
          <p:spPr>
            <a:xfrm>
              <a:off x="3088375" y="2106824"/>
              <a:ext cx="1241511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8E9D7F1-B4DF-B54C-991D-9F2681BAEF29}"/>
                </a:ext>
              </a:extLst>
            </p:cNvPr>
            <p:cNvSpPr/>
            <p:nvPr userDrawn="1"/>
          </p:nvSpPr>
          <p:spPr>
            <a:xfrm>
              <a:off x="4329887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B127C75-6DC4-834E-929F-ED92DD5E52D4}"/>
                </a:ext>
              </a:extLst>
            </p:cNvPr>
            <p:cNvSpPr/>
            <p:nvPr userDrawn="1"/>
          </p:nvSpPr>
          <p:spPr>
            <a:xfrm>
              <a:off x="5570994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</p:grpSp>
      <p:sp>
        <p:nvSpPr>
          <p:cNvPr id="13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13637623" y="0"/>
            <a:ext cx="10740027" cy="137160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068534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324" y="2244726"/>
            <a:ext cx="20721003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206" y="7204076"/>
            <a:ext cx="18283238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FBFBF-4FD7-8748-8B15-24FEAF4580AF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6A21-209A-1D4D-B538-4EEED63B5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41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CAEAB-7CF7-AC42-A44E-277BF4F4C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3238" cy="47752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504D98-93F5-7B4E-8618-2765367E8F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3238" cy="33115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9B03A-0954-1849-9051-9F343EA3B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95C-607F-8C42-A606-E48AAE9EFF1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A7C1A-41A1-3C4B-B995-2AF7ECEB8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F6ED6-09DA-1148-884A-0DD09832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B23-3CA9-724D-86F3-D53CFD6C4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06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18F88-8D78-3A4C-9F87-93038FAD4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4FF20-FBD5-E444-BE0B-22363A6C4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02C2-9BF6-6B47-8378-3DC42DB32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95C-607F-8C42-A606-E48AAE9EFF1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7EC91-A9D0-E843-8AC7-97CCBC834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356C2-E994-7845-8249-EB3A1CC25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B23-3CA9-724D-86F3-D53CFD6C4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05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8CA4B-42C3-2A44-92D5-BFA1ABFAA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24850" cy="5705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BE025-7597-4C40-878D-26D66C5A9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24850" cy="30003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75996-8E9C-8244-9C21-B7C02DE20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95C-607F-8C42-A606-E48AAE9EFF1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E9ABE-76ED-7C4A-AF26-44615961F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B0741-1F8D-AA4B-BF9F-62CF775E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B23-3CA9-724D-86F3-D53CFD6C4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60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8709C-61D4-394C-B146-2928C71C4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EECC6-C58A-9847-A559-FA680A019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6225" cy="87026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821823-F67F-974B-A440-813A7B6A1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265025" y="3651250"/>
            <a:ext cx="10436225" cy="87026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05187B-1901-704F-BE78-FEEA685F8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95C-607F-8C42-A606-E48AAE9EFF1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304D64-988D-584E-AC41-558408125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E6198-E748-1D41-A61E-B919CFC62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B23-3CA9-724D-86F3-D53CFD6C4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21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1B0E8-5994-BC48-9031-170419C07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24850" cy="26511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EDB106-E7BA-3F45-9353-EAD3F4B92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2400" cy="16478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F7367-6D6D-0143-AEDF-5834F3467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2400" cy="7369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23EE2B-0A42-9C45-8B53-B47BE7CBCA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341225" y="3362325"/>
            <a:ext cx="10363200" cy="16478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7DE49A-25DF-AB49-86CE-98B1242354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341225" y="5010150"/>
            <a:ext cx="10363200" cy="7369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6A1442-CC8E-964F-BAD3-6C454404D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95C-607F-8C42-A606-E48AAE9EFF1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FCCF01-003F-114B-9FF4-52576C377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600433-23E5-8340-A0E9-DD89887CD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B23-3CA9-724D-86F3-D53CFD6C4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5A703-0D44-4A40-99D7-947E99D83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FBB28F-B98F-F543-9AC9-F0D42795E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95C-607F-8C42-A606-E48AAE9EFF1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392505-6CA8-1D46-BC16-4F91B5F02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80D9A7-93BD-2240-B5AC-F919851C1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B23-3CA9-724D-86F3-D53CFD6C4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697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07972D-6437-C142-9298-B196657DB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95C-607F-8C42-A606-E48AAE9EFF1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82F63F-B811-A646-AA21-BDFA825D6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078C2D-662C-A349-9D63-4EF7EAB0D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B23-3CA9-724D-86F3-D53CFD6C4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51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CA8F1-6D6F-BC4F-A69F-DFF882DB1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1300" cy="3200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FCB8A-3631-9F49-A924-B5CB3485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3200" y="1974850"/>
            <a:ext cx="12341225" cy="9747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8DB1FA-6361-7F4F-8FCB-6F0F94737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1300" cy="7623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192DAD-4569-AE46-B7E0-5031D7059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95C-607F-8C42-A606-E48AAE9EFF1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70944B-8225-414D-AE0D-66C3072F5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FF8E00-7A37-5F45-9839-8F4AE536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B23-3CA9-724D-86F3-D53CFD6C4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0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id="{6AC9C658-95BE-BC4C-BAF2-89EB2C28883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13527088"/>
            <a:ext cx="24377650" cy="188912"/>
            <a:chOff x="606161" y="2106824"/>
            <a:chExt cx="6205940" cy="124118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399EF901-EBD8-B04C-8FAD-152D51D791EF}"/>
                </a:ext>
              </a:extLst>
            </p:cNvPr>
            <p:cNvSpPr/>
            <p:nvPr userDrawn="1"/>
          </p:nvSpPr>
          <p:spPr>
            <a:xfrm>
              <a:off x="606161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46CBFE3-C266-C140-906E-CF2F7A7C94A7}"/>
                </a:ext>
              </a:extLst>
            </p:cNvPr>
            <p:cNvSpPr/>
            <p:nvPr userDrawn="1"/>
          </p:nvSpPr>
          <p:spPr>
            <a:xfrm>
              <a:off x="1847268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76B1936-997D-9744-B066-260956C25537}"/>
                </a:ext>
              </a:extLst>
            </p:cNvPr>
            <p:cNvSpPr/>
            <p:nvPr userDrawn="1"/>
          </p:nvSpPr>
          <p:spPr>
            <a:xfrm>
              <a:off x="3088375" y="2106824"/>
              <a:ext cx="1241511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C86CB48-5687-B54D-B9E4-BB11D5AA52CB}"/>
                </a:ext>
              </a:extLst>
            </p:cNvPr>
            <p:cNvSpPr/>
            <p:nvPr userDrawn="1"/>
          </p:nvSpPr>
          <p:spPr>
            <a:xfrm>
              <a:off x="4329887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2D4DCF4-75A0-FD41-8322-363AE474B8F2}"/>
                </a:ext>
              </a:extLst>
            </p:cNvPr>
            <p:cNvSpPr/>
            <p:nvPr userDrawn="1"/>
          </p:nvSpPr>
          <p:spPr>
            <a:xfrm>
              <a:off x="5570994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D0FE13F9-4722-DB43-86CE-439B7BB81059}"/>
              </a:ext>
            </a:extLst>
          </p:cNvPr>
          <p:cNvSpPr/>
          <p:nvPr userDrawn="1"/>
        </p:nvSpPr>
        <p:spPr>
          <a:xfrm>
            <a:off x="-1588" y="0"/>
            <a:ext cx="3254376" cy="135270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E15D21AB-9B02-F44E-AD99-C5EEA0F1B3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68" y="10027920"/>
            <a:ext cx="2455863" cy="346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9549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9D5D8-0C1B-5A4F-A32F-5F25176F1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1300" cy="3200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9AF627-B994-3C4E-BCC8-1E2865F372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363200" y="1974850"/>
            <a:ext cx="12341225" cy="9747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7F2C4A-17FD-1A41-91AC-8B9E551DB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1300" cy="7623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BC9F5B-76BF-B749-9C33-BEE516477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95C-607F-8C42-A606-E48AAE9EFF1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DB9AF-595F-324B-97BF-379708C9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F03A7-162A-1446-BA97-87378EB3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B23-3CA9-724D-86F3-D53CFD6C4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36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C3E14-97B9-B94D-BF4A-D06C07DC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09C26-A92B-D244-A834-BDCF8503D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11478-817D-D34B-B55A-9867DE5DF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95C-607F-8C42-A606-E48AAE9EFF1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6C9D2-C527-EF4B-9526-F0A38D971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7ECAA-3254-4849-A7AE-70EC3B788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B23-3CA9-724D-86F3-D53CFD6C4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74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949899-98C3-1242-9003-9198D676E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7445038" y="730250"/>
            <a:ext cx="5256212" cy="116236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6F528-9981-5947-ABA8-0E9CA8FF4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16238" cy="11623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6FF13-F417-594D-9D3B-F8F11E742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95C-607F-8C42-A606-E48AAE9EFF1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5A524-B7E7-044F-B532-6C27404E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68B5F-7B4E-2F4D-A218-843D62A82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B23-3CA9-724D-86F3-D53CFD6C4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9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>
            <a:extLst>
              <a:ext uri="{FF2B5EF4-FFF2-40B4-BE49-F238E27FC236}">
                <a16:creationId xmlns:a16="http://schemas.microsoft.com/office/drawing/2014/main" id="{6D970BFE-DBDD-8F47-B91D-B930089873A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13527088"/>
            <a:ext cx="24377650" cy="188912"/>
            <a:chOff x="606161" y="2106824"/>
            <a:chExt cx="6205940" cy="124118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7797FC1-612B-D143-BEEB-46F6B8136566}"/>
                </a:ext>
              </a:extLst>
            </p:cNvPr>
            <p:cNvSpPr/>
            <p:nvPr userDrawn="1"/>
          </p:nvSpPr>
          <p:spPr>
            <a:xfrm>
              <a:off x="606161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9567AF5-864A-A04C-B6EA-4C096E271961}"/>
                </a:ext>
              </a:extLst>
            </p:cNvPr>
            <p:cNvSpPr/>
            <p:nvPr userDrawn="1"/>
          </p:nvSpPr>
          <p:spPr>
            <a:xfrm>
              <a:off x="1847268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4E6EC9D-483E-8F40-A763-A4D1A8C8F4AA}"/>
                </a:ext>
              </a:extLst>
            </p:cNvPr>
            <p:cNvSpPr/>
            <p:nvPr userDrawn="1"/>
          </p:nvSpPr>
          <p:spPr>
            <a:xfrm>
              <a:off x="3088375" y="2106824"/>
              <a:ext cx="1241511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367C69C-85B9-3D4A-BDD4-62AE714D37EA}"/>
                </a:ext>
              </a:extLst>
            </p:cNvPr>
            <p:cNvSpPr/>
            <p:nvPr userDrawn="1"/>
          </p:nvSpPr>
          <p:spPr>
            <a:xfrm>
              <a:off x="4329887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6893568-3518-9643-8CB5-D0CD9A57966B}"/>
                </a:ext>
              </a:extLst>
            </p:cNvPr>
            <p:cNvSpPr/>
            <p:nvPr userDrawn="1"/>
          </p:nvSpPr>
          <p:spPr>
            <a:xfrm>
              <a:off x="5570994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</p:grp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0613571" cy="13715999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545621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77650" cy="6955971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5538966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>
            <a:extLst>
              <a:ext uri="{FF2B5EF4-FFF2-40B4-BE49-F238E27FC236}">
                <a16:creationId xmlns:a16="http://schemas.microsoft.com/office/drawing/2014/main" id="{83CFA949-103A-734E-9EFF-730F2F4B460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13527088"/>
            <a:ext cx="24377650" cy="188912"/>
            <a:chOff x="606161" y="2106824"/>
            <a:chExt cx="6205940" cy="124118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680404D-4113-8B4A-B761-7D2E74C1CBA5}"/>
                </a:ext>
              </a:extLst>
            </p:cNvPr>
            <p:cNvSpPr/>
            <p:nvPr userDrawn="1"/>
          </p:nvSpPr>
          <p:spPr>
            <a:xfrm>
              <a:off x="606161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CF86A84-611B-B742-8DF4-190F27002458}"/>
                </a:ext>
              </a:extLst>
            </p:cNvPr>
            <p:cNvSpPr/>
            <p:nvPr userDrawn="1"/>
          </p:nvSpPr>
          <p:spPr>
            <a:xfrm>
              <a:off x="1847268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13588F-3160-044F-97B4-E587F8E21BD0}"/>
                </a:ext>
              </a:extLst>
            </p:cNvPr>
            <p:cNvSpPr/>
            <p:nvPr userDrawn="1"/>
          </p:nvSpPr>
          <p:spPr>
            <a:xfrm>
              <a:off x="3088375" y="2106824"/>
              <a:ext cx="1241511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CB1EF58-1D7F-6A4B-A0E3-7958652DB8BD}"/>
                </a:ext>
              </a:extLst>
            </p:cNvPr>
            <p:cNvSpPr/>
            <p:nvPr userDrawn="1"/>
          </p:nvSpPr>
          <p:spPr>
            <a:xfrm>
              <a:off x="4329887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9A1FE9C-AC71-9347-B153-59A805B06F82}"/>
                </a:ext>
              </a:extLst>
            </p:cNvPr>
            <p:cNvSpPr/>
            <p:nvPr userDrawn="1"/>
          </p:nvSpPr>
          <p:spPr>
            <a:xfrm>
              <a:off x="5570994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</p:grp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0482942" y="0"/>
            <a:ext cx="13894707" cy="137160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35905300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>
            <a:extLst>
              <a:ext uri="{FF2B5EF4-FFF2-40B4-BE49-F238E27FC236}">
                <a16:creationId xmlns:a16="http://schemas.microsoft.com/office/drawing/2014/main" id="{32B5E765-02F1-5240-91F5-DEB2E98DB66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13527088"/>
            <a:ext cx="24377650" cy="188912"/>
            <a:chOff x="606161" y="2106824"/>
            <a:chExt cx="6205940" cy="124118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FAF28D7-3BB2-2D42-B412-198CC2C3AE58}"/>
                </a:ext>
              </a:extLst>
            </p:cNvPr>
            <p:cNvSpPr/>
            <p:nvPr userDrawn="1"/>
          </p:nvSpPr>
          <p:spPr>
            <a:xfrm>
              <a:off x="606161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1314552-DA14-BE40-BBFC-F5EE7B1E964D}"/>
                </a:ext>
              </a:extLst>
            </p:cNvPr>
            <p:cNvSpPr/>
            <p:nvPr userDrawn="1"/>
          </p:nvSpPr>
          <p:spPr>
            <a:xfrm>
              <a:off x="1847268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BAC7B9C-A5B2-B54F-94F6-FE6380F0E57D}"/>
                </a:ext>
              </a:extLst>
            </p:cNvPr>
            <p:cNvSpPr/>
            <p:nvPr userDrawn="1"/>
          </p:nvSpPr>
          <p:spPr>
            <a:xfrm>
              <a:off x="3088375" y="2106824"/>
              <a:ext cx="1241511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8CAD38-5011-F940-9A41-88BD2CBB9F96}"/>
                </a:ext>
              </a:extLst>
            </p:cNvPr>
            <p:cNvSpPr/>
            <p:nvPr userDrawn="1"/>
          </p:nvSpPr>
          <p:spPr>
            <a:xfrm>
              <a:off x="4329887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BD02AC2-2CAD-C741-B977-4AD661917377}"/>
                </a:ext>
              </a:extLst>
            </p:cNvPr>
            <p:cNvSpPr/>
            <p:nvPr userDrawn="1"/>
          </p:nvSpPr>
          <p:spPr>
            <a:xfrm>
              <a:off x="5570994" y="2106824"/>
              <a:ext cx="1241107" cy="12411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Open Sans Light"/>
              </a:endParaRPr>
            </a:p>
          </p:txBody>
        </p:sp>
      </p:grp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2928" y="0"/>
            <a:ext cx="9563457" cy="13527088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6797921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8125883" y="0"/>
            <a:ext cx="8125884" cy="68580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0" y="6858000"/>
            <a:ext cx="8125884" cy="68580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16251767" y="6858000"/>
            <a:ext cx="8125884" cy="68580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9197070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77649" cy="6691746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123853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606381" cy="45579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2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942816" y="0"/>
            <a:ext cx="4606381" cy="45579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2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9885637" y="0"/>
            <a:ext cx="4606381" cy="45579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26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4828453" y="0"/>
            <a:ext cx="4606381" cy="45579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27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19771269" y="0"/>
            <a:ext cx="4606381" cy="45579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28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0" y="4890852"/>
            <a:ext cx="4606381" cy="45579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29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4942816" y="4890852"/>
            <a:ext cx="4606381" cy="45579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30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9885637" y="4890852"/>
            <a:ext cx="4606381" cy="45579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31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14828453" y="4890852"/>
            <a:ext cx="4606381" cy="45579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32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19771269" y="4890852"/>
            <a:ext cx="4606381" cy="45579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6098820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72B5AEE-941D-8B4F-87EC-E54DC8A8D82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76400" y="730250"/>
            <a:ext cx="2102485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C26E1F5-88BF-804C-9D8A-8C6340526F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676400" y="3651250"/>
            <a:ext cx="21024850" cy="870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EDB2E-E222-8E46-82C9-F575497DAA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76400" y="12712700"/>
            <a:ext cx="548481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39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35DB39-97C4-5346-9F08-6D775B870BEB}" type="datetimeFigureOut">
              <a:rPr lang="en-US"/>
              <a:pPr>
                <a:defRPr/>
              </a:pPr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E3AE6-EE92-CB46-AB8A-621612F049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5613" y="12712700"/>
            <a:ext cx="8226425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39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C36DE-F20B-F448-BFE4-14A0F9B61F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216438" y="12712700"/>
            <a:ext cx="548481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239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F96394-A4E3-BF4B-A969-2706972E9B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0" r:id="rId1"/>
    <p:sldLayoutId id="2147484651" r:id="rId2"/>
    <p:sldLayoutId id="2147484652" r:id="rId3"/>
    <p:sldLayoutId id="2147484653" r:id="rId4"/>
    <p:sldLayoutId id="2147484654" r:id="rId5"/>
    <p:sldLayoutId id="2147484655" r:id="rId6"/>
    <p:sldLayoutId id="2147484656" r:id="rId7"/>
    <p:sldLayoutId id="2147484657" r:id="rId8"/>
    <p:sldLayoutId id="2147484658" r:id="rId9"/>
    <p:sldLayoutId id="2147484659" r:id="rId10"/>
    <p:sldLayoutId id="2147484674" r:id="rId11"/>
  </p:sldLayoutIdLst>
  <p:hf hdr="0" ftr="0" dt="0"/>
  <p:txStyles>
    <p:titleStyle>
      <a:lvl1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1pPr>
      <a:lvl2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lvl2pPr>
      <a:lvl3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lvl3pPr>
      <a:lvl4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lvl4pPr>
      <a:lvl5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lvl5pPr>
      <a:lvl6pPr marL="4572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lvl6pPr>
      <a:lvl7pPr marL="9144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lvl7pPr>
      <a:lvl8pPr marL="13716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lvl8pPr>
      <a:lvl9pPr marL="18288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lvl9pPr>
    </p:titleStyle>
    <p:bodyStyle>
      <a:lvl1pPr algn="l" defTabSz="1827213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1pPr>
      <a:lvl2pPr marL="912813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320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2pPr>
      <a:lvl3pPr marL="1827213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3pPr>
      <a:lvl4pPr marL="2741613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00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4pPr>
      <a:lvl5pPr marL="3656013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00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E3F948-9021-7F46-A9FE-D62ED8CA0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CB076-C1FF-9446-A700-53FB489A1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24850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A1E05-367E-9446-9089-B93112804B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76400" y="12712700"/>
            <a:ext cx="548481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2095C-607F-8C42-A606-E48AAE9EFF1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2BC1F-4B32-2340-8173-6C0184588C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5613" y="12712700"/>
            <a:ext cx="8226425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24FD0-21D3-B343-AF75-C0B3EB3F2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216438" y="12712700"/>
            <a:ext cx="548481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D7B23-3CA9-724D-86F3-D53CFD6C4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1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3" r:id="rId1"/>
    <p:sldLayoutId id="2147484664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  <p:sldLayoutId id="2147484672" r:id="rId10"/>
    <p:sldLayoutId id="2147484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cce.sfsu.edu/" TargetMode="External"/><Relationship Id="rId5" Type="http://schemas.openxmlformats.org/officeDocument/2006/relationships/hyperlink" Target="https://pace.sfsu.edu/wlbjfellowship" TargetMode="External"/><Relationship Id="rId4" Type="http://schemas.openxmlformats.org/officeDocument/2006/relationships/hyperlink" Target="https://career.sfsu.ed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fsu.edu/~alumni/noindex/2012SPCAREER/Career%20Selection%20from%20the%20Career%20Webinar%20Series%20with%20Audio.pp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killscan.com/sites/default/files/Values%20Assessment%20Exercise%20Client%20Form%20Final.pdf" TargetMode="External"/><Relationship Id="rId3" Type="http://schemas.openxmlformats.org/officeDocument/2006/relationships/image" Target="../media/image4.emf"/><Relationship Id="rId7" Type="http://schemas.openxmlformats.org/officeDocument/2006/relationships/hyperlink" Target="https://www.skillscan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fsu.edu/~alumni/noindex/2012SPCAREER/Sample%20Genogram.pdf" TargetMode="External"/><Relationship Id="rId5" Type="http://schemas.openxmlformats.org/officeDocument/2006/relationships/hyperlink" Target="https://www.sfsu.edu/~alumni/noindex/2012SPCAREER/Creating%20a%20Career%20Genogram.pdf" TargetMode="External"/><Relationship Id="rId4" Type="http://schemas.openxmlformats.org/officeDocument/2006/relationships/hyperlink" Target="https://career.sfsu.edu/career-path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fsu.edu/~alumni/noindex/2012SPCAREER/Job%20Search%20from%20the%20Career%20Webinar%20Series%20with%20Audio.pp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alary.com/" TargetMode="External"/><Relationship Id="rId3" Type="http://schemas.openxmlformats.org/officeDocument/2006/relationships/image" Target="../media/image4.emf"/><Relationship Id="rId7" Type="http://schemas.openxmlformats.org/officeDocument/2006/relationships/hyperlink" Target="https://www.onetonline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ivecareer.com/resources/interviews/questions/information-interview" TargetMode="External"/><Relationship Id="rId5" Type="http://schemas.openxmlformats.org/officeDocument/2006/relationships/hyperlink" Target="https://www.fastcompany.com/28905/brand-called-you" TargetMode="External"/><Relationship Id="rId4" Type="http://schemas.openxmlformats.org/officeDocument/2006/relationships/hyperlink" Target="https://www.job-hunt.org/linkedin-job-search-basics/" TargetMode="External"/><Relationship Id="rId9" Type="http://schemas.openxmlformats.org/officeDocument/2006/relationships/hyperlink" Target="https://thejobforum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fsu.edu/~alumni/noindex/2012SPCAREER/Resume%20Writing%20Skills%20from%20the%20Career%20Webinar%20Series%20with%20Audio.pp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hyperlink" Target="https://www.sfsu.edu/~alumni/noindex/2012SPCAREER/Sample%20Resume%20-%20Service%20Professional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fsu.edu/~alumni/noindex/2012SPCAREER/Sample%20Resume%20-%20Operations%20Professional.pdf" TargetMode="External"/><Relationship Id="rId5" Type="http://schemas.openxmlformats.org/officeDocument/2006/relationships/hyperlink" Target="https://www.sfsu.edu/~alumni/noindex/2012SPCAREER/Sample%20Resume%20-%20Cultural%20Anthropologist.pdf" TargetMode="External"/><Relationship Id="rId4" Type="http://schemas.openxmlformats.org/officeDocument/2006/relationships/hyperlink" Target="https://career.sfsu.edu/resume-hel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fsu.edu/~alumni/noindex/2012SPCAREER/Interview%20Techniques%20from%20the%20Career%20Webinar%20Series%20with%20Audio.pp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careeronestop.org/JobSearch/Interview/job-interviews.aspx" TargetMode="External"/><Relationship Id="rId4" Type="http://schemas.openxmlformats.org/officeDocument/2006/relationships/hyperlink" Target="https://sfsu.biginterview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Box 22">
            <a:extLst>
              <a:ext uri="{FF2B5EF4-FFF2-40B4-BE49-F238E27FC236}">
                <a16:creationId xmlns:a16="http://schemas.microsoft.com/office/drawing/2014/main" id="{0A24BE67-71D8-0C44-BD2B-A058F1505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8325" y="4169503"/>
            <a:ext cx="14950440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5720" rIns="0" bIns="45720" anchor="t">
            <a:spAutoFit/>
          </a:bodyPr>
          <a:lstStyle/>
          <a:p>
            <a:r>
              <a:rPr lang="en-US" altLang="en-US" sz="13000" b="1" dirty="0">
                <a:solidFill>
                  <a:schemeClr val="bg1"/>
                </a:solidFill>
                <a:latin typeface="Open Sans Extrabold"/>
                <a:ea typeface="Open Sans Extrabold"/>
                <a:cs typeface="Open Sans Extrabold"/>
              </a:rPr>
              <a:t>Career Webinars</a:t>
            </a:r>
          </a:p>
          <a:p>
            <a:r>
              <a:rPr lang="en-US" altLang="en-US" sz="9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Hosted by the </a:t>
            </a:r>
            <a:br>
              <a:rPr lang="en-US" altLang="en-US" sz="9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en-US" altLang="en-US" sz="9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Alumni Association </a:t>
            </a:r>
            <a:endParaRPr lang="en-US" altLang="en-US" sz="4400" dirty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BF8C52-58D1-E647-B4AD-22CF4011BC25}"/>
              </a:ext>
            </a:extLst>
          </p:cNvPr>
          <p:cNvSpPr txBox="1"/>
          <p:nvPr/>
        </p:nvSpPr>
        <p:spPr>
          <a:xfrm>
            <a:off x="8188325" y="3670334"/>
            <a:ext cx="118679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>
                <a:solidFill>
                  <a:srgbClr val="FFC000"/>
                </a:solidFill>
                <a:latin typeface="Open Sans Semibold" panose="020B0606030504020204" pitchFamily="34" charset="0"/>
                <a:cs typeface="Open Sans Semibold" panose="020B0606030504020204" pitchFamily="34" charset="0"/>
              </a:rPr>
              <a:t>San Francisco State University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C58AD6-8495-3B41-9965-5FDB248EDDB1}"/>
              </a:ext>
            </a:extLst>
          </p:cNvPr>
          <p:cNvSpPr/>
          <p:nvPr/>
        </p:nvSpPr>
        <p:spPr>
          <a:xfrm>
            <a:off x="0" y="11955780"/>
            <a:ext cx="24377650" cy="1760220"/>
          </a:xfrm>
          <a:prstGeom prst="rect">
            <a:avLst/>
          </a:prstGeom>
          <a:gradFill flip="none" rotWithShape="1">
            <a:gsLst>
              <a:gs pos="16000">
                <a:schemeClr val="accent1">
                  <a:lumMod val="5000"/>
                  <a:lumOff val="95000"/>
                  <a:alpha val="0"/>
                </a:schemeClr>
              </a:gs>
              <a:gs pos="71000">
                <a:srgbClr val="FADE80"/>
              </a:gs>
              <a:gs pos="100000">
                <a:srgbClr val="FFC000">
                  <a:lumMod val="99000"/>
                  <a:lumOff val="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D20E4-E354-0F42-A0CD-8D47971FC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0237" y="12175527"/>
            <a:ext cx="4836002" cy="1266153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1C58AD6-8495-3B41-9965-5FDB248EDDB1}"/>
              </a:ext>
            </a:extLst>
          </p:cNvPr>
          <p:cNvSpPr/>
          <p:nvPr/>
        </p:nvSpPr>
        <p:spPr>
          <a:xfrm>
            <a:off x="0" y="11955780"/>
            <a:ext cx="24377650" cy="1760220"/>
          </a:xfrm>
          <a:prstGeom prst="rect">
            <a:avLst/>
          </a:prstGeom>
          <a:gradFill flip="none" rotWithShape="1">
            <a:gsLst>
              <a:gs pos="16000">
                <a:schemeClr val="accent1">
                  <a:lumMod val="5000"/>
                  <a:lumOff val="95000"/>
                  <a:alpha val="0"/>
                </a:schemeClr>
              </a:gs>
              <a:gs pos="71000">
                <a:srgbClr val="FADE80"/>
              </a:gs>
              <a:gs pos="100000">
                <a:srgbClr val="FFC000">
                  <a:lumMod val="99000"/>
                  <a:lumOff val="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D20E4-E354-0F42-A0CD-8D47971FC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0237" y="12175527"/>
            <a:ext cx="4836002" cy="1266153"/>
          </a:xfrm>
          <a:prstGeom prst="rect">
            <a:avLst/>
          </a:prstGeom>
        </p:spPr>
      </p:pic>
      <p:sp>
        <p:nvSpPr>
          <p:cNvPr id="6" name="TextBox 22">
            <a:extLst>
              <a:ext uri="{FF2B5EF4-FFF2-40B4-BE49-F238E27FC236}">
                <a16:creationId xmlns:a16="http://schemas.microsoft.com/office/drawing/2014/main" id="{63BD391B-CFF0-BDFE-21DA-EC9079ED3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7332" y="2014796"/>
            <a:ext cx="14824991" cy="12834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5720" rIns="0" bIns="4572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en-US" sz="6600" b="1" dirty="0">
                <a:latin typeface="Open Sans Extrabold"/>
                <a:ea typeface="Open Sans Extrabold"/>
                <a:cs typeface="Open Sans Extrabold"/>
              </a:rPr>
              <a:t>Other Resources</a:t>
            </a:r>
            <a:endParaRPr lang="en-US" altLang="en-US" sz="6600" b="1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SFSU Career &amp; Leadership Development</a:t>
            </a: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Willie L. Brown, Jr. Fellowship Program</a:t>
            </a: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SFSU Institute for Civic and Community Engagement (ICCE)</a:t>
            </a: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chemeClr val="accent1">
                  <a:lumMod val="60000"/>
                  <a:lumOff val="40000"/>
                </a:schemeClr>
              </a:solidFill>
              <a:latin typeface="Open Sans Semibold"/>
              <a:ea typeface="Open Sans Semibold"/>
              <a:cs typeface="Open Sans Semibold"/>
            </a:endParaRPr>
          </a:p>
          <a:p>
            <a:pPr marL="1655445" lvl="1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FFFFFF"/>
              </a:solidFill>
              <a:latin typeface="Open Sans Semibold"/>
              <a:ea typeface="Open Sans Semibold"/>
              <a:cs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158380433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Box 22">
            <a:extLst>
              <a:ext uri="{FF2B5EF4-FFF2-40B4-BE49-F238E27FC236}">
                <a16:creationId xmlns:a16="http://schemas.microsoft.com/office/drawing/2014/main" id="{0A24BE67-71D8-0C44-BD2B-A058F1505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7544" y="3444380"/>
            <a:ext cx="14950440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5720" rIns="0" bIns="45720" anchor="t">
            <a:spAutoFit/>
          </a:bodyPr>
          <a:lstStyle/>
          <a:p>
            <a:r>
              <a:rPr lang="en-US" altLang="en-US" sz="13000" b="1" dirty="0">
                <a:solidFill>
                  <a:schemeClr val="bg1"/>
                </a:solidFill>
                <a:latin typeface="Open Sans Extrabold"/>
                <a:ea typeface="Open Sans Extrabold"/>
                <a:cs typeface="Open Sans Extrabold"/>
              </a:rPr>
              <a:t>Career Selection </a:t>
            </a:r>
            <a:endParaRPr lang="en-US" altLang="en-US" sz="13000" b="1" dirty="0">
              <a:solidFill>
                <a:schemeClr val="bg1"/>
              </a:solidFill>
              <a:latin typeface="Open Sans Extrabold" panose="020B0606030504020204" pitchFamily="34" charset="0"/>
              <a:cs typeface="Open Sans Extrabold" panose="020B0606030504020204" pitchFamily="34" charset="0"/>
            </a:endParaRPr>
          </a:p>
          <a:p>
            <a:r>
              <a:rPr lang="en-US" altLang="en-US" sz="5400" dirty="0">
                <a:solidFill>
                  <a:srgbClr val="FFC000"/>
                </a:solidFill>
                <a:latin typeface="Open Sans"/>
                <a:ea typeface="Open Sans"/>
                <a:cs typeface="Open Sans"/>
              </a:rPr>
              <a:t>Presented by Julie Salzman</a:t>
            </a:r>
          </a:p>
          <a:p>
            <a:r>
              <a:rPr lang="en-US" sz="3200" dirty="0">
                <a:solidFill>
                  <a:schemeClr val="bg1"/>
                </a:solidFill>
                <a:latin typeface="Open Sans"/>
                <a:ea typeface="Open Sans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Download &amp; View the Career Selection Presentation with Julie Salzman’s Audio</a:t>
            </a:r>
            <a:endParaRPr lang="en-US" sz="3200" dirty="0">
              <a:solidFill>
                <a:schemeClr val="bg1"/>
              </a:solidFill>
              <a:latin typeface="Open Sans"/>
              <a:ea typeface="Open Sans"/>
              <a:cs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C58AD6-8495-3B41-9965-5FDB248EDDB1}"/>
              </a:ext>
            </a:extLst>
          </p:cNvPr>
          <p:cNvSpPr/>
          <p:nvPr/>
        </p:nvSpPr>
        <p:spPr>
          <a:xfrm>
            <a:off x="0" y="11955780"/>
            <a:ext cx="24377650" cy="1760220"/>
          </a:xfrm>
          <a:prstGeom prst="rect">
            <a:avLst/>
          </a:prstGeom>
          <a:gradFill flip="none" rotWithShape="1">
            <a:gsLst>
              <a:gs pos="16000">
                <a:schemeClr val="accent1">
                  <a:lumMod val="5000"/>
                  <a:lumOff val="95000"/>
                  <a:alpha val="0"/>
                </a:schemeClr>
              </a:gs>
              <a:gs pos="71000">
                <a:srgbClr val="FADE80"/>
              </a:gs>
              <a:gs pos="100000">
                <a:srgbClr val="FFC000">
                  <a:lumMod val="99000"/>
                  <a:lumOff val="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D20E4-E354-0F42-A0CD-8D47971FC9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0237" y="12175527"/>
            <a:ext cx="4836002" cy="126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26748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1C58AD6-8495-3B41-9965-5FDB248EDDB1}"/>
              </a:ext>
            </a:extLst>
          </p:cNvPr>
          <p:cNvSpPr/>
          <p:nvPr/>
        </p:nvSpPr>
        <p:spPr>
          <a:xfrm>
            <a:off x="0" y="11955780"/>
            <a:ext cx="24377650" cy="1760220"/>
          </a:xfrm>
          <a:prstGeom prst="rect">
            <a:avLst/>
          </a:prstGeom>
          <a:gradFill flip="none" rotWithShape="1">
            <a:gsLst>
              <a:gs pos="16000">
                <a:schemeClr val="accent1">
                  <a:lumMod val="5000"/>
                  <a:lumOff val="95000"/>
                  <a:alpha val="0"/>
                </a:schemeClr>
              </a:gs>
              <a:gs pos="71000">
                <a:srgbClr val="FADE80"/>
              </a:gs>
              <a:gs pos="100000">
                <a:srgbClr val="FFC000">
                  <a:lumMod val="99000"/>
                  <a:lumOff val="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D20E4-E354-0F42-A0CD-8D47971FC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0237" y="12175527"/>
            <a:ext cx="4836002" cy="1266153"/>
          </a:xfrm>
          <a:prstGeom prst="rect">
            <a:avLst/>
          </a:prstGeom>
        </p:spPr>
      </p:pic>
      <p:sp>
        <p:nvSpPr>
          <p:cNvPr id="6" name="TextBox 22">
            <a:extLst>
              <a:ext uri="{FF2B5EF4-FFF2-40B4-BE49-F238E27FC236}">
                <a16:creationId xmlns:a16="http://schemas.microsoft.com/office/drawing/2014/main" id="{63BD391B-CFF0-BDFE-21DA-EC9079ED3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7332" y="2014796"/>
            <a:ext cx="14824991" cy="7417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5720" rIns="0" bIns="4572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en-US" sz="6600" b="1" dirty="0">
                <a:latin typeface="Open Sans Extrabold"/>
                <a:ea typeface="Open Sans Extrabold"/>
                <a:cs typeface="Open Sans Extrabold"/>
              </a:rPr>
              <a:t>Additional Resources Related to Career Selection</a:t>
            </a:r>
            <a:endParaRPr lang="en-US" altLang="en-US" sz="6600" b="1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SFSU Career &amp; Leadership Development: Choose a Career Direction</a:t>
            </a: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Creating a Career Genogram</a:t>
            </a: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</a:rPr>
              <a:t> &amp; </a:t>
            </a: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Sample Genogram</a:t>
            </a: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SkillScan</a:t>
            </a: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</a:rPr>
              <a:t> &amp; </a:t>
            </a: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Skill Scan Chart of Skill Sets</a:t>
            </a: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Values Assessment Exercise</a:t>
            </a:r>
          </a:p>
        </p:txBody>
      </p:sp>
    </p:spTree>
    <p:extLst>
      <p:ext uri="{BB962C8B-B14F-4D97-AF65-F5344CB8AC3E}">
        <p14:creationId xmlns:p14="http://schemas.microsoft.com/office/powerpoint/2010/main" val="80253136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Box 22">
            <a:extLst>
              <a:ext uri="{FF2B5EF4-FFF2-40B4-BE49-F238E27FC236}">
                <a16:creationId xmlns:a16="http://schemas.microsoft.com/office/drawing/2014/main" id="{0A24BE67-71D8-0C44-BD2B-A058F1505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7263" y="3444380"/>
            <a:ext cx="14950440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5720" rIns="0" bIns="45720" anchor="t">
            <a:spAutoFit/>
          </a:bodyPr>
          <a:lstStyle/>
          <a:p>
            <a:r>
              <a:rPr lang="en-US" altLang="en-US" sz="13000" b="1" dirty="0">
                <a:solidFill>
                  <a:schemeClr val="bg1"/>
                </a:solidFill>
                <a:latin typeface="Open Sans Extrabold"/>
                <a:ea typeface="Open Sans Extrabold"/>
                <a:cs typeface="Open Sans Extrabold"/>
              </a:rPr>
              <a:t>Job Search </a:t>
            </a:r>
            <a:endParaRPr lang="en-US" altLang="en-US" sz="13000" b="1" dirty="0">
              <a:solidFill>
                <a:schemeClr val="bg1"/>
              </a:solidFill>
              <a:latin typeface="Open Sans Extrabold" panose="020B0606030504020204" pitchFamily="34" charset="0"/>
              <a:cs typeface="Open Sans Extrabold" panose="020B0606030504020204" pitchFamily="34" charset="0"/>
            </a:endParaRPr>
          </a:p>
          <a:p>
            <a:r>
              <a:rPr lang="en-US" altLang="en-US" sz="5400" dirty="0">
                <a:solidFill>
                  <a:srgbClr val="FFC000"/>
                </a:solidFill>
                <a:latin typeface="Open Sans"/>
                <a:ea typeface="Open Sans"/>
                <a:cs typeface="Open Sans"/>
              </a:rPr>
              <a:t>Presented by Kathy Knudson</a:t>
            </a:r>
          </a:p>
          <a:p>
            <a:r>
              <a:rPr lang="en-US" altLang="en-US" sz="3200" dirty="0">
                <a:solidFill>
                  <a:schemeClr val="bg1"/>
                </a:solidFill>
                <a:latin typeface="Open Sans"/>
                <a:ea typeface="Open Sans"/>
                <a:cs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Download &amp; View the Job Search Presentation with Kathy Knudson’s Audio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C58AD6-8495-3B41-9965-5FDB248EDDB1}"/>
              </a:ext>
            </a:extLst>
          </p:cNvPr>
          <p:cNvSpPr/>
          <p:nvPr/>
        </p:nvSpPr>
        <p:spPr>
          <a:xfrm>
            <a:off x="0" y="11955780"/>
            <a:ext cx="24377650" cy="1760220"/>
          </a:xfrm>
          <a:prstGeom prst="rect">
            <a:avLst/>
          </a:prstGeom>
          <a:gradFill flip="none" rotWithShape="1">
            <a:gsLst>
              <a:gs pos="16000">
                <a:schemeClr val="accent1">
                  <a:lumMod val="5000"/>
                  <a:lumOff val="95000"/>
                  <a:alpha val="0"/>
                </a:schemeClr>
              </a:gs>
              <a:gs pos="71000">
                <a:srgbClr val="FADE80"/>
              </a:gs>
              <a:gs pos="100000">
                <a:srgbClr val="FFC000">
                  <a:lumMod val="99000"/>
                  <a:lumOff val="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D20E4-E354-0F42-A0CD-8D47971FC9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0237" y="12175527"/>
            <a:ext cx="4836002" cy="126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7161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1C58AD6-8495-3B41-9965-5FDB248EDDB1}"/>
              </a:ext>
            </a:extLst>
          </p:cNvPr>
          <p:cNvSpPr/>
          <p:nvPr/>
        </p:nvSpPr>
        <p:spPr>
          <a:xfrm>
            <a:off x="0" y="11955780"/>
            <a:ext cx="24377650" cy="1760220"/>
          </a:xfrm>
          <a:prstGeom prst="rect">
            <a:avLst/>
          </a:prstGeom>
          <a:gradFill flip="none" rotWithShape="1">
            <a:gsLst>
              <a:gs pos="16000">
                <a:schemeClr val="accent1">
                  <a:lumMod val="5000"/>
                  <a:lumOff val="95000"/>
                  <a:alpha val="0"/>
                </a:schemeClr>
              </a:gs>
              <a:gs pos="71000">
                <a:srgbClr val="FADE80"/>
              </a:gs>
              <a:gs pos="100000">
                <a:srgbClr val="FFC000">
                  <a:lumMod val="99000"/>
                  <a:lumOff val="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D20E4-E354-0F42-A0CD-8D47971FC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0237" y="12175527"/>
            <a:ext cx="4836002" cy="1266153"/>
          </a:xfrm>
          <a:prstGeom prst="rect">
            <a:avLst/>
          </a:prstGeom>
        </p:spPr>
      </p:pic>
      <p:sp>
        <p:nvSpPr>
          <p:cNvPr id="6" name="TextBox 22">
            <a:extLst>
              <a:ext uri="{FF2B5EF4-FFF2-40B4-BE49-F238E27FC236}">
                <a16:creationId xmlns:a16="http://schemas.microsoft.com/office/drawing/2014/main" id="{63BD391B-CFF0-BDFE-21DA-EC9079ED3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7332" y="2014796"/>
            <a:ext cx="14824991" cy="13018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5720" rIns="0" bIns="4572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en-US" sz="6600" b="1" dirty="0">
                <a:latin typeface="Open Sans Extrabold"/>
                <a:ea typeface="Open Sans Extrabold"/>
                <a:cs typeface="Open Sans Extrabold"/>
              </a:rPr>
              <a:t>Additional Resources Related to Job Search</a:t>
            </a:r>
            <a:endParaRPr lang="en-US" altLang="en-US" sz="6600" b="1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Job Hunt</a:t>
            </a:r>
            <a:endParaRPr lang="en-US" altLang="en-US" sz="5400" b="1" dirty="0">
              <a:solidFill>
                <a:schemeClr val="accent1">
                  <a:lumMod val="60000"/>
                  <a:lumOff val="40000"/>
                </a:schemeClr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Brand Called You</a:t>
            </a: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Informational Interview Tutorial</a:t>
            </a: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Onetonline</a:t>
            </a: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Salary</a:t>
            </a: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Job Forum</a:t>
            </a: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chemeClr val="bg1"/>
              </a:solidFill>
              <a:latin typeface="Open Sans Semibold"/>
              <a:ea typeface="Open Sans Semibold"/>
              <a:cs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88521806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Box 22">
            <a:extLst>
              <a:ext uri="{FF2B5EF4-FFF2-40B4-BE49-F238E27FC236}">
                <a16:creationId xmlns:a16="http://schemas.microsoft.com/office/drawing/2014/main" id="{0A24BE67-71D8-0C44-BD2B-A058F1505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0668" y="1260304"/>
            <a:ext cx="14950440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5720" rIns="0" bIns="45720" anchor="t">
            <a:spAutoFit/>
          </a:bodyPr>
          <a:lstStyle/>
          <a:p>
            <a:r>
              <a:rPr lang="en-US" altLang="en-US" sz="13000" b="1" dirty="0">
                <a:solidFill>
                  <a:schemeClr val="bg1"/>
                </a:solidFill>
                <a:latin typeface="Open Sans Extrabold"/>
                <a:ea typeface="Open Sans Extrabold"/>
                <a:cs typeface="Open Sans Extrabold"/>
              </a:rPr>
              <a:t>Resume Writing Skills</a:t>
            </a:r>
            <a:endParaRPr lang="en-US" altLang="en-US" sz="13000" b="1" dirty="0">
              <a:solidFill>
                <a:schemeClr val="bg1"/>
              </a:solidFill>
              <a:latin typeface="Open Sans Extrabold" panose="020B0606030504020204" pitchFamily="34" charset="0"/>
              <a:cs typeface="Open Sans Extrabold" panose="020B0606030504020204" pitchFamily="34" charset="0"/>
            </a:endParaRPr>
          </a:p>
          <a:p>
            <a:r>
              <a:rPr lang="en-US" altLang="en-US" sz="5400" dirty="0">
                <a:solidFill>
                  <a:srgbClr val="FFC000"/>
                </a:solidFill>
                <a:latin typeface="Open Sans"/>
                <a:ea typeface="Open Sans"/>
                <a:cs typeface="Open Sans"/>
              </a:rPr>
              <a:t>Presented by Norman </a:t>
            </a:r>
            <a:r>
              <a:rPr lang="en-US" altLang="en-US" sz="5400" dirty="0" err="1">
                <a:solidFill>
                  <a:srgbClr val="FFC000"/>
                </a:solidFill>
                <a:latin typeface="Open Sans"/>
                <a:ea typeface="Open Sans"/>
                <a:cs typeface="Open Sans"/>
              </a:rPr>
              <a:t>Meshriy</a:t>
            </a:r>
            <a:endParaRPr lang="en-US" altLang="en-US" sz="5400" dirty="0">
              <a:solidFill>
                <a:srgbClr val="FFC000"/>
              </a:solidFill>
              <a:latin typeface="Open Sans"/>
              <a:ea typeface="Open Sans"/>
              <a:cs typeface="Open Sans"/>
            </a:endParaRPr>
          </a:p>
          <a:p>
            <a:r>
              <a:rPr lang="en-US" altLang="en-US" sz="3200" dirty="0">
                <a:solidFill>
                  <a:schemeClr val="bg1"/>
                </a:solidFill>
                <a:latin typeface="Open Sans"/>
                <a:ea typeface="Open Sans"/>
                <a:cs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Download &amp; View the Resume Writing Skills Presentation with Norman </a:t>
            </a:r>
            <a:r>
              <a:rPr lang="en-US" altLang="en-US" sz="3200" dirty="0" err="1">
                <a:solidFill>
                  <a:schemeClr val="bg1"/>
                </a:solidFill>
                <a:latin typeface="Open Sans"/>
                <a:ea typeface="Open Sans"/>
                <a:cs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Meshriy’s</a:t>
            </a:r>
            <a:r>
              <a:rPr lang="en-US" altLang="en-US" sz="3200" dirty="0">
                <a:solidFill>
                  <a:schemeClr val="bg1"/>
                </a:solidFill>
                <a:latin typeface="Open Sans"/>
                <a:ea typeface="Open Sans"/>
                <a:cs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Audio</a:t>
            </a:r>
            <a:r>
              <a:rPr lang="en-US" altLang="en-US" sz="4400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C58AD6-8495-3B41-9965-5FDB248EDDB1}"/>
              </a:ext>
            </a:extLst>
          </p:cNvPr>
          <p:cNvSpPr/>
          <p:nvPr/>
        </p:nvSpPr>
        <p:spPr>
          <a:xfrm>
            <a:off x="0" y="11955780"/>
            <a:ext cx="24377650" cy="1760220"/>
          </a:xfrm>
          <a:prstGeom prst="rect">
            <a:avLst/>
          </a:prstGeom>
          <a:gradFill flip="none" rotWithShape="1">
            <a:gsLst>
              <a:gs pos="16000">
                <a:schemeClr val="accent1">
                  <a:lumMod val="5000"/>
                  <a:lumOff val="95000"/>
                  <a:alpha val="0"/>
                </a:schemeClr>
              </a:gs>
              <a:gs pos="71000">
                <a:srgbClr val="FADE80"/>
              </a:gs>
              <a:gs pos="100000">
                <a:srgbClr val="FFC000">
                  <a:lumMod val="99000"/>
                  <a:lumOff val="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D20E4-E354-0F42-A0CD-8D47971FC9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0237" y="12175527"/>
            <a:ext cx="4836002" cy="126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46372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1C58AD6-8495-3B41-9965-5FDB248EDDB1}"/>
              </a:ext>
            </a:extLst>
          </p:cNvPr>
          <p:cNvSpPr/>
          <p:nvPr/>
        </p:nvSpPr>
        <p:spPr>
          <a:xfrm>
            <a:off x="0" y="11955780"/>
            <a:ext cx="24377650" cy="1760220"/>
          </a:xfrm>
          <a:prstGeom prst="rect">
            <a:avLst/>
          </a:prstGeom>
          <a:gradFill flip="none" rotWithShape="1">
            <a:gsLst>
              <a:gs pos="16000">
                <a:schemeClr val="accent1">
                  <a:lumMod val="5000"/>
                  <a:lumOff val="95000"/>
                  <a:alpha val="0"/>
                </a:schemeClr>
              </a:gs>
              <a:gs pos="71000">
                <a:srgbClr val="FADE80"/>
              </a:gs>
              <a:gs pos="100000">
                <a:srgbClr val="FFC000">
                  <a:lumMod val="99000"/>
                  <a:lumOff val="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D20E4-E354-0F42-A0CD-8D47971FC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0237" y="12175527"/>
            <a:ext cx="4836002" cy="1266153"/>
          </a:xfrm>
          <a:prstGeom prst="rect">
            <a:avLst/>
          </a:prstGeom>
        </p:spPr>
      </p:pic>
      <p:sp>
        <p:nvSpPr>
          <p:cNvPr id="6" name="TextBox 22">
            <a:extLst>
              <a:ext uri="{FF2B5EF4-FFF2-40B4-BE49-F238E27FC236}">
                <a16:creationId xmlns:a16="http://schemas.microsoft.com/office/drawing/2014/main" id="{63BD391B-CFF0-BDFE-21DA-EC9079ED3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7332" y="2014796"/>
            <a:ext cx="14824991" cy="15511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5720" rIns="0" bIns="4572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en-US" sz="6600" b="1" dirty="0">
                <a:latin typeface="Open Sans Extrabold"/>
                <a:ea typeface="Open Sans Extrabold"/>
                <a:cs typeface="Open Sans Extrabold"/>
              </a:rPr>
              <a:t>Additional Resources Related to Resume Writing Skills</a:t>
            </a:r>
            <a:endParaRPr lang="en-US" altLang="en-US" sz="6600" b="1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SFSU Career &amp; Leadership Development: Create a Resume or Cover Letter</a:t>
            </a:r>
            <a:endParaRPr lang="en-US" altLang="en-US" sz="5400" b="1" dirty="0">
              <a:solidFill>
                <a:schemeClr val="accent1">
                  <a:lumMod val="60000"/>
                  <a:lumOff val="40000"/>
                </a:schemeClr>
              </a:solidFill>
              <a:latin typeface="Open Sans Semibold"/>
              <a:ea typeface="Open Sans Semibold"/>
              <a:cs typeface="Open Sans Semibold"/>
            </a:endParaRPr>
          </a:p>
          <a:p>
            <a:pPr marL="1655445" lvl="1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Sample Resume - Cultural Anthropologist</a:t>
            </a:r>
          </a:p>
          <a:p>
            <a:pPr marL="1655445" lvl="1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Sample Resume - Operations Professional</a:t>
            </a:r>
          </a:p>
          <a:p>
            <a:pPr marL="1655445" lvl="1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Sample Resume - Service Professional</a:t>
            </a:r>
          </a:p>
          <a:p>
            <a:pPr marL="1655445" lvl="1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FFFFFF"/>
              </a:solidFill>
              <a:latin typeface="Open Sans Semibold"/>
              <a:ea typeface="Open Sans Semibold"/>
              <a:cs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81649327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Box 22">
            <a:extLst>
              <a:ext uri="{FF2B5EF4-FFF2-40B4-BE49-F238E27FC236}">
                <a16:creationId xmlns:a16="http://schemas.microsoft.com/office/drawing/2014/main" id="{0A24BE67-71D8-0C44-BD2B-A058F1505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1450" y="1435030"/>
            <a:ext cx="1495044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5720" rIns="0" bIns="45720" anchor="t">
            <a:spAutoFit/>
          </a:bodyPr>
          <a:lstStyle/>
          <a:p>
            <a:r>
              <a:rPr lang="en-US" altLang="en-US" sz="13000" b="1" dirty="0">
                <a:solidFill>
                  <a:schemeClr val="bg1"/>
                </a:solidFill>
                <a:latin typeface="Open Sans Extrabold"/>
                <a:ea typeface="Open Sans Extrabold"/>
                <a:cs typeface="Open Sans Extrabold"/>
              </a:rPr>
              <a:t>Interview Techniques</a:t>
            </a:r>
            <a:endParaRPr lang="en-US" altLang="en-US" sz="13000" b="1" dirty="0">
              <a:solidFill>
                <a:schemeClr val="bg1"/>
              </a:solidFill>
              <a:latin typeface="Open Sans Extrabold" panose="020B0606030504020204" pitchFamily="34" charset="0"/>
              <a:ea typeface="Open Sans Extrabold"/>
              <a:cs typeface="Open Sans Extrabold" panose="020B0606030504020204" pitchFamily="34" charset="0"/>
            </a:endParaRPr>
          </a:p>
          <a:p>
            <a:r>
              <a:rPr lang="en-US" altLang="en-US" sz="5400" dirty="0">
                <a:solidFill>
                  <a:srgbClr val="FFC000"/>
                </a:solidFill>
                <a:latin typeface="Open Sans"/>
                <a:ea typeface="Open Sans"/>
                <a:cs typeface="Open Sans"/>
              </a:rPr>
              <a:t>Presented by Rebecca Louise Toporek</a:t>
            </a:r>
          </a:p>
          <a:p>
            <a:r>
              <a:rPr lang="en-US" altLang="en-US" sz="3200" dirty="0">
                <a:solidFill>
                  <a:schemeClr val="bg1"/>
                </a:solidFill>
                <a:latin typeface="Open Sans"/>
                <a:ea typeface="Open Sans"/>
                <a:cs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Download &amp; View the Interview Techniques Presentation with Rebecca Louise </a:t>
            </a:r>
            <a:r>
              <a:rPr lang="en-US" altLang="en-US" sz="3200" dirty="0" err="1">
                <a:solidFill>
                  <a:schemeClr val="bg1"/>
                </a:solidFill>
                <a:latin typeface="Open Sans"/>
                <a:ea typeface="Open Sans"/>
                <a:cs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Toporek’s</a:t>
            </a:r>
            <a:r>
              <a:rPr lang="en-US" altLang="en-US" sz="3200" dirty="0">
                <a:solidFill>
                  <a:schemeClr val="bg1"/>
                </a:solidFill>
                <a:latin typeface="Open Sans"/>
                <a:ea typeface="Open Sans"/>
                <a:cs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Audio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C58AD6-8495-3B41-9965-5FDB248EDDB1}"/>
              </a:ext>
            </a:extLst>
          </p:cNvPr>
          <p:cNvSpPr/>
          <p:nvPr/>
        </p:nvSpPr>
        <p:spPr>
          <a:xfrm>
            <a:off x="0" y="11955780"/>
            <a:ext cx="24377650" cy="1760220"/>
          </a:xfrm>
          <a:prstGeom prst="rect">
            <a:avLst/>
          </a:prstGeom>
          <a:gradFill flip="none" rotWithShape="1">
            <a:gsLst>
              <a:gs pos="16000">
                <a:schemeClr val="accent1">
                  <a:lumMod val="5000"/>
                  <a:lumOff val="95000"/>
                  <a:alpha val="0"/>
                </a:schemeClr>
              </a:gs>
              <a:gs pos="71000">
                <a:srgbClr val="FADE80"/>
              </a:gs>
              <a:gs pos="100000">
                <a:srgbClr val="FFC000">
                  <a:lumMod val="99000"/>
                  <a:lumOff val="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D20E4-E354-0F42-A0CD-8D47971FC9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0237" y="12175527"/>
            <a:ext cx="4836002" cy="126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64798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1C58AD6-8495-3B41-9965-5FDB248EDDB1}"/>
              </a:ext>
            </a:extLst>
          </p:cNvPr>
          <p:cNvSpPr/>
          <p:nvPr/>
        </p:nvSpPr>
        <p:spPr>
          <a:xfrm>
            <a:off x="0" y="11955780"/>
            <a:ext cx="24377650" cy="1760220"/>
          </a:xfrm>
          <a:prstGeom prst="rect">
            <a:avLst/>
          </a:prstGeom>
          <a:gradFill flip="none" rotWithShape="1">
            <a:gsLst>
              <a:gs pos="16000">
                <a:schemeClr val="accent1">
                  <a:lumMod val="5000"/>
                  <a:lumOff val="95000"/>
                  <a:alpha val="0"/>
                </a:schemeClr>
              </a:gs>
              <a:gs pos="71000">
                <a:srgbClr val="FADE80"/>
              </a:gs>
              <a:gs pos="100000">
                <a:srgbClr val="FFC000">
                  <a:lumMod val="99000"/>
                  <a:lumOff val="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D20E4-E354-0F42-A0CD-8D47971FC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0237" y="12175527"/>
            <a:ext cx="4836002" cy="1266153"/>
          </a:xfrm>
          <a:prstGeom prst="rect">
            <a:avLst/>
          </a:prstGeom>
        </p:spPr>
      </p:pic>
      <p:sp>
        <p:nvSpPr>
          <p:cNvPr id="6" name="TextBox 22">
            <a:extLst>
              <a:ext uri="{FF2B5EF4-FFF2-40B4-BE49-F238E27FC236}">
                <a16:creationId xmlns:a16="http://schemas.microsoft.com/office/drawing/2014/main" id="{63BD391B-CFF0-BDFE-21DA-EC9079ED3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7332" y="2014796"/>
            <a:ext cx="14824991" cy="12942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5720" rIns="0" bIns="4572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en-US" sz="6600" b="1" dirty="0">
                <a:latin typeface="Open Sans Extrabold"/>
                <a:ea typeface="Open Sans Extrabold"/>
                <a:cs typeface="Open Sans Extrabold"/>
              </a:rPr>
              <a:t>Additional Resources Related to Interview Techniques</a:t>
            </a:r>
            <a:endParaRPr lang="en-US" altLang="en-US" sz="6600" b="1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SFSU Career &amp; Leadership Development: Interview Preparation</a:t>
            </a:r>
            <a:endParaRPr lang="en-US" altLang="en-US" sz="5400" b="1" dirty="0">
              <a:solidFill>
                <a:schemeClr val="accent1">
                  <a:lumMod val="60000"/>
                  <a:lumOff val="40000"/>
                </a:schemeClr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r>
              <a:rPr lang="en-US" altLang="en-US"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 Semibold"/>
                <a:ea typeface="Open Sans Semibold"/>
                <a:cs typeface="Open Sans Semibold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Career One Stop: Job Interviews</a:t>
            </a: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chemeClr val="accent1">
                  <a:lumMod val="60000"/>
                  <a:lumOff val="40000"/>
                </a:schemeClr>
              </a:solidFill>
              <a:latin typeface="Open Sans Semibold"/>
              <a:ea typeface="Open Sans Semibold"/>
              <a:cs typeface="Open Sans Semibold"/>
            </a:endParaRPr>
          </a:p>
          <a:p>
            <a:pPr marL="1655445" lvl="1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76C7E7"/>
              </a:solidFill>
              <a:latin typeface="Open Sans Semibold"/>
              <a:ea typeface="Open Sans Semibold"/>
              <a:cs typeface="Open Sans Semibold"/>
            </a:endParaRPr>
          </a:p>
          <a:p>
            <a:pPr marL="742950" indent="-742950">
              <a:spcAft>
                <a:spcPts val="600"/>
              </a:spcAft>
              <a:buFont typeface="Arial" panose="020B0603020102020204"/>
              <a:buChar char="•"/>
            </a:pPr>
            <a:endParaRPr lang="en-US" altLang="en-US" sz="5400" b="1" dirty="0">
              <a:solidFill>
                <a:srgbClr val="FFFFFF"/>
              </a:solidFill>
              <a:latin typeface="Open Sans Semibold"/>
              <a:ea typeface="Open Sans Semibold"/>
              <a:cs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55054496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Marketing Pitch Dark - Rocketo">
      <a:dk1>
        <a:srgbClr val="F9FEF8"/>
      </a:dk1>
      <a:lt1>
        <a:srgbClr val="FFFFFF"/>
      </a:lt1>
      <a:dk2>
        <a:srgbClr val="E6ECED"/>
      </a:dk2>
      <a:lt2>
        <a:srgbClr val="19242F"/>
      </a:lt2>
      <a:accent1>
        <a:srgbClr val="249DCE"/>
      </a:accent1>
      <a:accent2>
        <a:srgbClr val="38ACC3"/>
      </a:accent2>
      <a:accent3>
        <a:srgbClr val="21B3A9"/>
      </a:accent3>
      <a:accent4>
        <a:srgbClr val="5FBD73"/>
      </a:accent4>
      <a:accent5>
        <a:srgbClr val="566986"/>
      </a:accent5>
      <a:accent6>
        <a:srgbClr val="D8D8D8"/>
      </a:accent6>
      <a:hlink>
        <a:srgbClr val="6DA4EC"/>
      </a:hlink>
      <a:folHlink>
        <a:srgbClr val="CF96EE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240</Words>
  <Application>Microsoft Office PowerPoint</Application>
  <PresentationFormat>Custom</PresentationFormat>
  <Paragraphs>73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Calibri Light</vt:lpstr>
      <vt:lpstr>Franklin Gothic Book</vt:lpstr>
      <vt:lpstr>Lato Light</vt:lpstr>
      <vt:lpstr>Open Sans</vt:lpstr>
      <vt:lpstr>Open Sans Extrabold</vt:lpstr>
      <vt:lpstr>Open Sans Light</vt:lpstr>
      <vt:lpstr>Open Sans Semibold</vt:lpstr>
      <vt:lpstr>Open Sans Semibold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Presentations</dc:title>
  <dc:subject/>
  <dc:creator>Rocketo Graphics</dc:creator>
  <cp:keywords/>
  <dc:description/>
  <cp:lastModifiedBy>Senem Evrim Ozer</cp:lastModifiedBy>
  <cp:revision>132</cp:revision>
  <cp:lastPrinted>2020-08-19T15:06:24Z</cp:lastPrinted>
  <dcterms:created xsi:type="dcterms:W3CDTF">2014-11-12T21:47:38Z</dcterms:created>
  <dcterms:modified xsi:type="dcterms:W3CDTF">2023-03-01T02:24:27Z</dcterms:modified>
  <cp:category/>
</cp:coreProperties>
</file>